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23"/>
  </p:notesMasterIdLst>
  <p:sldIdLst>
    <p:sldId id="256" r:id="rId3"/>
    <p:sldId id="285" r:id="rId4"/>
    <p:sldId id="283" r:id="rId5"/>
    <p:sldId id="286" r:id="rId6"/>
    <p:sldId id="288" r:id="rId7"/>
    <p:sldId id="289" r:id="rId8"/>
    <p:sldId id="291" r:id="rId9"/>
    <p:sldId id="292" r:id="rId10"/>
    <p:sldId id="293" r:id="rId11"/>
    <p:sldId id="294" r:id="rId12"/>
    <p:sldId id="295" r:id="rId13"/>
    <p:sldId id="296" r:id="rId14"/>
    <p:sldId id="301" r:id="rId15"/>
    <p:sldId id="302" r:id="rId16"/>
    <p:sldId id="299" r:id="rId17"/>
    <p:sldId id="300" r:id="rId18"/>
    <p:sldId id="297" r:id="rId19"/>
    <p:sldId id="298" r:id="rId20"/>
    <p:sldId id="260" r:id="rId21"/>
    <p:sldId id="263" r:id="rId22"/>
  </p:sldIdLst>
  <p:sldSz cx="12192000" cy="6858000"/>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minique Berni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571" autoAdjust="0"/>
  </p:normalViewPr>
  <p:slideViewPr>
    <p:cSldViewPr>
      <p:cViewPr>
        <p:scale>
          <a:sx n="80" d="100"/>
          <a:sy n="80" d="100"/>
        </p:scale>
        <p:origin x="-504" y="-72"/>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D0C38E-AEAC-454F-ACE7-987113F57908}" type="doc">
      <dgm:prSet loTypeId="urn:microsoft.com/office/officeart/2005/8/layout/radial1" loCatId="cycle" qsTypeId="urn:microsoft.com/office/officeart/2005/8/quickstyle/simple1" qsCatId="simple" csTypeId="urn:microsoft.com/office/officeart/2005/8/colors/colorful3" csCatId="colorful" phldr="1"/>
      <dgm:spPr/>
      <dgm:t>
        <a:bodyPr/>
        <a:lstStyle/>
        <a:p>
          <a:endParaRPr lang="fr-FR"/>
        </a:p>
      </dgm:t>
    </dgm:pt>
    <dgm:pt modelId="{A8FA1DEB-4406-4F47-A6D5-05E7FCD988DB}">
      <dgm:prSet phldrT="[Texte]" custT="1"/>
      <dgm:spPr/>
      <dgm:t>
        <a:bodyPr/>
        <a:lstStyle/>
        <a:p>
          <a:r>
            <a:rPr lang="fr-FR" sz="1400" b="1" dirty="0" smtClean="0"/>
            <a:t>PNR LF et ses réseaux </a:t>
          </a:r>
        </a:p>
        <a:p>
          <a:r>
            <a:rPr lang="fr-FR" sz="1400" b="1" dirty="0" smtClean="0"/>
            <a:t>(atelier urbanisme / Cap actif / Fédé)</a:t>
          </a:r>
        </a:p>
      </dgm:t>
    </dgm:pt>
    <dgm:pt modelId="{755A35DB-8C16-4554-A626-DB48F1C6DD40}" type="parTrans" cxnId="{E71EF5E4-28C1-45ED-BACE-D7077DA6B642}">
      <dgm:prSet/>
      <dgm:spPr/>
      <dgm:t>
        <a:bodyPr/>
        <a:lstStyle/>
        <a:p>
          <a:endParaRPr lang="fr-FR"/>
        </a:p>
      </dgm:t>
    </dgm:pt>
    <dgm:pt modelId="{E2A489F0-EDDF-4F16-BC80-BE90AF156645}" type="sibTrans" cxnId="{E71EF5E4-28C1-45ED-BACE-D7077DA6B642}">
      <dgm:prSet/>
      <dgm:spPr/>
      <dgm:t>
        <a:bodyPr/>
        <a:lstStyle/>
        <a:p>
          <a:endParaRPr lang="fr-FR"/>
        </a:p>
      </dgm:t>
    </dgm:pt>
    <dgm:pt modelId="{CC4E0662-6255-42C8-93CF-C1DFCCAF833A}">
      <dgm:prSet phldrT="[Texte]" custT="1"/>
      <dgm:spPr/>
      <dgm:t>
        <a:bodyPr/>
        <a:lstStyle/>
        <a:p>
          <a:r>
            <a:rPr lang="fr-FR" sz="1400" b="1" dirty="0" smtClean="0"/>
            <a:t>Etat </a:t>
          </a:r>
        </a:p>
        <a:p>
          <a:r>
            <a:rPr lang="fr-FR" sz="1400" b="1" dirty="0" smtClean="0"/>
            <a:t>(DDT-ANAH-DRAC)</a:t>
          </a:r>
        </a:p>
        <a:p>
          <a:r>
            <a:rPr lang="fr-FR" sz="1400" b="1" dirty="0" smtClean="0"/>
            <a:t>Conseil Départemental</a:t>
          </a:r>
        </a:p>
        <a:p>
          <a:r>
            <a:rPr lang="fr-FR" sz="1400" b="1" dirty="0" smtClean="0"/>
            <a:t>CGET</a:t>
          </a:r>
        </a:p>
        <a:p>
          <a:r>
            <a:rPr lang="fr-FR" sz="1400" b="1" dirty="0" smtClean="0"/>
            <a:t>Conseil Régional</a:t>
          </a:r>
        </a:p>
        <a:p>
          <a:endParaRPr lang="fr-FR" sz="1400" b="1" dirty="0" smtClean="0"/>
        </a:p>
      </dgm:t>
    </dgm:pt>
    <dgm:pt modelId="{6FC49E23-050D-44A7-BADD-411C1B71B089}" type="parTrans" cxnId="{C19D3F63-9E26-4936-B53B-3B490B3A7338}">
      <dgm:prSet/>
      <dgm:spPr/>
      <dgm:t>
        <a:bodyPr/>
        <a:lstStyle/>
        <a:p>
          <a:endParaRPr lang="fr-FR"/>
        </a:p>
      </dgm:t>
    </dgm:pt>
    <dgm:pt modelId="{2FF12CB9-A6EF-48C6-ADAA-6ED57E684B45}" type="sibTrans" cxnId="{C19D3F63-9E26-4936-B53B-3B490B3A7338}">
      <dgm:prSet/>
      <dgm:spPr/>
      <dgm:t>
        <a:bodyPr/>
        <a:lstStyle/>
        <a:p>
          <a:endParaRPr lang="fr-FR"/>
        </a:p>
      </dgm:t>
    </dgm:pt>
    <dgm:pt modelId="{2130FE38-ACAF-4291-A11D-6F5554E8776B}">
      <dgm:prSet phldrT="[Texte]" custT="1"/>
      <dgm:spPr/>
      <dgm:t>
        <a:bodyPr/>
        <a:lstStyle/>
        <a:p>
          <a:r>
            <a:rPr lang="fr-FR" sz="1400" b="1" dirty="0" smtClean="0"/>
            <a:t>Communes et communautés de communes</a:t>
          </a:r>
          <a:endParaRPr lang="fr-FR" sz="1200" b="1" dirty="0"/>
        </a:p>
      </dgm:t>
    </dgm:pt>
    <dgm:pt modelId="{B7BE5C14-F806-4F26-B9E6-60D59FED3CB5}" type="parTrans" cxnId="{B51C2DD7-941E-45FC-8138-18A7BCF0DB64}">
      <dgm:prSet/>
      <dgm:spPr/>
      <dgm:t>
        <a:bodyPr/>
        <a:lstStyle/>
        <a:p>
          <a:endParaRPr lang="fr-FR"/>
        </a:p>
      </dgm:t>
    </dgm:pt>
    <dgm:pt modelId="{73C99F85-DC63-445F-9F17-3342B679B449}" type="sibTrans" cxnId="{B51C2DD7-941E-45FC-8138-18A7BCF0DB64}">
      <dgm:prSet/>
      <dgm:spPr/>
      <dgm:t>
        <a:bodyPr/>
        <a:lstStyle/>
        <a:p>
          <a:endParaRPr lang="fr-FR"/>
        </a:p>
      </dgm:t>
    </dgm:pt>
    <dgm:pt modelId="{FF5BF0A8-0765-4F69-9904-09B275094F84}">
      <dgm:prSet phldrT="[Texte]" custT="1"/>
      <dgm:spPr/>
      <dgm:t>
        <a:bodyPr/>
        <a:lstStyle/>
        <a:p>
          <a:r>
            <a:rPr lang="fr-FR" sz="1400" b="1" dirty="0" smtClean="0"/>
            <a:t>Des tiers investisseurs et les acteurs privés locaux </a:t>
          </a:r>
          <a:endParaRPr lang="fr-FR" sz="1400" b="1" dirty="0"/>
        </a:p>
      </dgm:t>
    </dgm:pt>
    <dgm:pt modelId="{F6695F6C-D591-4353-A51C-24A1DD67BA81}" type="parTrans" cxnId="{C8886A26-0C67-40DD-A365-870114F90474}">
      <dgm:prSet/>
      <dgm:spPr/>
      <dgm:t>
        <a:bodyPr/>
        <a:lstStyle/>
        <a:p>
          <a:endParaRPr lang="fr-FR"/>
        </a:p>
      </dgm:t>
    </dgm:pt>
    <dgm:pt modelId="{1FD8DAB0-8BBB-4F2A-AE0A-825F2030F909}" type="sibTrans" cxnId="{C8886A26-0C67-40DD-A365-870114F90474}">
      <dgm:prSet/>
      <dgm:spPr/>
      <dgm:t>
        <a:bodyPr/>
        <a:lstStyle/>
        <a:p>
          <a:endParaRPr lang="fr-FR"/>
        </a:p>
      </dgm:t>
    </dgm:pt>
    <dgm:pt modelId="{7ACBAD8C-06C8-444E-8853-47946D5E6811}">
      <dgm:prSet phldrT="[Texte]" custT="1"/>
      <dgm:spPr/>
      <dgm:t>
        <a:bodyPr/>
        <a:lstStyle/>
        <a:p>
          <a:r>
            <a:rPr lang="fr-FR" sz="1400" b="1" dirty="0" smtClean="0"/>
            <a:t>EPF-</a:t>
          </a:r>
          <a:r>
            <a:rPr lang="fr-FR" sz="1400" b="1" dirty="0" err="1" smtClean="0"/>
            <a:t>Smaf</a:t>
          </a:r>
          <a:endParaRPr lang="fr-FR" sz="1400" b="1" dirty="0" smtClean="0"/>
        </a:p>
        <a:p>
          <a:r>
            <a:rPr lang="fr-FR" sz="1400" b="1" smtClean="0"/>
            <a:t>Ophis</a:t>
          </a:r>
          <a:r>
            <a:rPr lang="fr-FR" sz="1400" b="1" dirty="0" smtClean="0"/>
            <a:t> 63 </a:t>
          </a:r>
        </a:p>
        <a:p>
          <a:r>
            <a:rPr lang="fr-FR" sz="1400" b="1" dirty="0" smtClean="0"/>
            <a:t>SEM </a:t>
          </a:r>
          <a:r>
            <a:rPr lang="fr-FR" sz="1400" b="1" dirty="0" err="1" smtClean="0"/>
            <a:t>SEAu</a:t>
          </a:r>
          <a:endParaRPr lang="fr-FR" sz="1400" b="1" dirty="0" smtClean="0"/>
        </a:p>
      </dgm:t>
    </dgm:pt>
    <dgm:pt modelId="{C9AA6D69-259A-4B06-A214-225C15BB6CF3}" type="parTrans" cxnId="{EC552036-92A0-4A6A-8638-00755A4E7EEF}">
      <dgm:prSet/>
      <dgm:spPr/>
      <dgm:t>
        <a:bodyPr/>
        <a:lstStyle/>
        <a:p>
          <a:endParaRPr lang="fr-FR"/>
        </a:p>
      </dgm:t>
    </dgm:pt>
    <dgm:pt modelId="{3F034EA2-0C3A-44F1-BBF6-EDDD5056D381}" type="sibTrans" cxnId="{EC552036-92A0-4A6A-8638-00755A4E7EEF}">
      <dgm:prSet/>
      <dgm:spPr/>
      <dgm:t>
        <a:bodyPr/>
        <a:lstStyle/>
        <a:p>
          <a:endParaRPr lang="fr-FR"/>
        </a:p>
      </dgm:t>
    </dgm:pt>
    <dgm:pt modelId="{96D3F9E0-5C97-453B-A466-197C9192D07E}">
      <dgm:prSet phldrT="[Texte]" phldr="1"/>
      <dgm:spPr/>
      <dgm:t>
        <a:bodyPr/>
        <a:lstStyle/>
        <a:p>
          <a:endParaRPr lang="fr-FR" dirty="0"/>
        </a:p>
      </dgm:t>
    </dgm:pt>
    <dgm:pt modelId="{6CAA72F3-D68F-4318-BF14-B628777ED521}" type="parTrans" cxnId="{2F1B4FEE-7A5E-477F-8A7C-4E928F567480}">
      <dgm:prSet/>
      <dgm:spPr/>
      <dgm:t>
        <a:bodyPr/>
        <a:lstStyle/>
        <a:p>
          <a:endParaRPr lang="fr-FR"/>
        </a:p>
      </dgm:t>
    </dgm:pt>
    <dgm:pt modelId="{30B5A45E-310C-475A-91B6-AAF0F7EC2CC2}" type="sibTrans" cxnId="{2F1B4FEE-7A5E-477F-8A7C-4E928F567480}">
      <dgm:prSet/>
      <dgm:spPr/>
      <dgm:t>
        <a:bodyPr/>
        <a:lstStyle/>
        <a:p>
          <a:endParaRPr lang="fr-FR"/>
        </a:p>
      </dgm:t>
    </dgm:pt>
    <dgm:pt modelId="{D3C1FAA2-7712-470F-A3BC-6835983C7F18}">
      <dgm:prSet/>
      <dgm:spPr/>
      <dgm:t>
        <a:bodyPr/>
        <a:lstStyle/>
        <a:p>
          <a:endParaRPr lang="fr-FR" dirty="0"/>
        </a:p>
      </dgm:t>
    </dgm:pt>
    <dgm:pt modelId="{5F6710D7-AF50-42EA-A865-ABE0355915C1}" type="parTrans" cxnId="{D54C844A-CB1E-4881-9E55-6C534DD2E273}">
      <dgm:prSet/>
      <dgm:spPr/>
      <dgm:t>
        <a:bodyPr/>
        <a:lstStyle/>
        <a:p>
          <a:endParaRPr lang="fr-FR"/>
        </a:p>
      </dgm:t>
    </dgm:pt>
    <dgm:pt modelId="{901C189C-B481-49C5-AD65-05E2525E1640}" type="sibTrans" cxnId="{D54C844A-CB1E-4881-9E55-6C534DD2E273}">
      <dgm:prSet/>
      <dgm:spPr/>
      <dgm:t>
        <a:bodyPr/>
        <a:lstStyle/>
        <a:p>
          <a:endParaRPr lang="fr-FR"/>
        </a:p>
      </dgm:t>
    </dgm:pt>
    <dgm:pt modelId="{4E4517C8-7818-41FF-B8D2-2734EED22490}">
      <dgm:prSet/>
      <dgm:spPr/>
      <dgm:t>
        <a:bodyPr/>
        <a:lstStyle/>
        <a:p>
          <a:endParaRPr lang="fr-FR" dirty="0"/>
        </a:p>
      </dgm:t>
    </dgm:pt>
    <dgm:pt modelId="{7677A02A-5EA7-4055-A0AF-D2AF5B0C5D79}" type="parTrans" cxnId="{A02CBA5E-D827-46F1-A915-BB16CA11AA96}">
      <dgm:prSet/>
      <dgm:spPr/>
      <dgm:t>
        <a:bodyPr/>
        <a:lstStyle/>
        <a:p>
          <a:endParaRPr lang="fr-FR"/>
        </a:p>
      </dgm:t>
    </dgm:pt>
    <dgm:pt modelId="{E1BD2939-EB68-48BB-9B18-274AC177ED52}" type="sibTrans" cxnId="{A02CBA5E-D827-46F1-A915-BB16CA11AA96}">
      <dgm:prSet/>
      <dgm:spPr/>
      <dgm:t>
        <a:bodyPr/>
        <a:lstStyle/>
        <a:p>
          <a:endParaRPr lang="fr-FR"/>
        </a:p>
      </dgm:t>
    </dgm:pt>
    <dgm:pt modelId="{53A13B7E-94B0-49B0-9419-192BCF44C2B9}">
      <dgm:prSet/>
      <dgm:spPr/>
      <dgm:t>
        <a:bodyPr/>
        <a:lstStyle/>
        <a:p>
          <a:endParaRPr lang="fr-FR" dirty="0"/>
        </a:p>
      </dgm:t>
    </dgm:pt>
    <dgm:pt modelId="{9378FFB0-0A0F-448C-B562-22BE3FEE11F0}" type="parTrans" cxnId="{06D0496C-B539-41E5-9EAB-FB9E45071D54}">
      <dgm:prSet/>
      <dgm:spPr/>
      <dgm:t>
        <a:bodyPr/>
        <a:lstStyle/>
        <a:p>
          <a:endParaRPr lang="fr-FR"/>
        </a:p>
      </dgm:t>
    </dgm:pt>
    <dgm:pt modelId="{6585131E-C146-4E00-83BC-D5F81368A384}" type="sibTrans" cxnId="{06D0496C-B539-41E5-9EAB-FB9E45071D54}">
      <dgm:prSet/>
      <dgm:spPr/>
      <dgm:t>
        <a:bodyPr/>
        <a:lstStyle/>
        <a:p>
          <a:endParaRPr lang="fr-FR"/>
        </a:p>
      </dgm:t>
    </dgm:pt>
    <dgm:pt modelId="{9A0BCB3A-1AEA-457D-BD4D-B557DB2C132D}">
      <dgm:prSet/>
      <dgm:spPr/>
      <dgm:t>
        <a:bodyPr/>
        <a:lstStyle/>
        <a:p>
          <a:endParaRPr lang="fr-FR" dirty="0"/>
        </a:p>
      </dgm:t>
    </dgm:pt>
    <dgm:pt modelId="{A3D8E0E2-44D8-4CAC-94C2-13267ACE7374}" type="parTrans" cxnId="{B43772D5-60CB-4E17-9BF1-2D78163AA96C}">
      <dgm:prSet/>
      <dgm:spPr/>
      <dgm:t>
        <a:bodyPr/>
        <a:lstStyle/>
        <a:p>
          <a:endParaRPr lang="fr-FR"/>
        </a:p>
      </dgm:t>
    </dgm:pt>
    <dgm:pt modelId="{80186311-65D8-4C43-9811-548E14810476}" type="sibTrans" cxnId="{B43772D5-60CB-4E17-9BF1-2D78163AA96C}">
      <dgm:prSet/>
      <dgm:spPr/>
      <dgm:t>
        <a:bodyPr/>
        <a:lstStyle/>
        <a:p>
          <a:endParaRPr lang="fr-FR"/>
        </a:p>
      </dgm:t>
    </dgm:pt>
    <dgm:pt modelId="{621C91B3-4F44-42BA-ADED-70475155C7D8}" type="pres">
      <dgm:prSet presAssocID="{A9D0C38E-AEAC-454F-ACE7-987113F57908}" presName="cycle" presStyleCnt="0">
        <dgm:presLayoutVars>
          <dgm:chMax val="1"/>
          <dgm:dir/>
          <dgm:animLvl val="ctr"/>
          <dgm:resizeHandles val="exact"/>
        </dgm:presLayoutVars>
      </dgm:prSet>
      <dgm:spPr/>
      <dgm:t>
        <a:bodyPr/>
        <a:lstStyle/>
        <a:p>
          <a:endParaRPr lang="fr-FR"/>
        </a:p>
      </dgm:t>
    </dgm:pt>
    <dgm:pt modelId="{BF9D21DE-1761-422C-9C59-24A52DA6B229}" type="pres">
      <dgm:prSet presAssocID="{A8FA1DEB-4406-4F47-A6D5-05E7FCD988DB}" presName="centerShape" presStyleLbl="node0" presStyleIdx="0" presStyleCnt="1" custScaleX="147666" custScaleY="123645"/>
      <dgm:spPr/>
      <dgm:t>
        <a:bodyPr/>
        <a:lstStyle/>
        <a:p>
          <a:endParaRPr lang="fr-FR"/>
        </a:p>
      </dgm:t>
    </dgm:pt>
    <dgm:pt modelId="{82734AA8-A50D-4174-A249-FB2D5D56B066}" type="pres">
      <dgm:prSet presAssocID="{6FC49E23-050D-44A7-BADD-411C1B71B089}" presName="Name9" presStyleLbl="parChTrans1D2" presStyleIdx="0" presStyleCnt="4"/>
      <dgm:spPr/>
      <dgm:t>
        <a:bodyPr/>
        <a:lstStyle/>
        <a:p>
          <a:endParaRPr lang="fr-FR"/>
        </a:p>
      </dgm:t>
    </dgm:pt>
    <dgm:pt modelId="{B966379C-9B9E-4A0F-ADDD-8F79A563A981}" type="pres">
      <dgm:prSet presAssocID="{6FC49E23-050D-44A7-BADD-411C1B71B089}" presName="connTx" presStyleLbl="parChTrans1D2" presStyleIdx="0" presStyleCnt="4"/>
      <dgm:spPr/>
      <dgm:t>
        <a:bodyPr/>
        <a:lstStyle/>
        <a:p>
          <a:endParaRPr lang="fr-FR"/>
        </a:p>
      </dgm:t>
    </dgm:pt>
    <dgm:pt modelId="{ACB2DCAC-C9FB-4F11-8D07-8A7FBF4536BD}" type="pres">
      <dgm:prSet presAssocID="{CC4E0662-6255-42C8-93CF-C1DFCCAF833A}" presName="node" presStyleLbl="node1" presStyleIdx="0" presStyleCnt="4" custScaleX="156989" custScaleY="127388" custRadScaleRad="98804" custRadScaleInc="-8">
        <dgm:presLayoutVars>
          <dgm:bulletEnabled val="1"/>
        </dgm:presLayoutVars>
      </dgm:prSet>
      <dgm:spPr/>
      <dgm:t>
        <a:bodyPr/>
        <a:lstStyle/>
        <a:p>
          <a:endParaRPr lang="fr-FR"/>
        </a:p>
      </dgm:t>
    </dgm:pt>
    <dgm:pt modelId="{239AA238-F140-4CFE-A0F9-CEE14A8B8E19}" type="pres">
      <dgm:prSet presAssocID="{B7BE5C14-F806-4F26-B9E6-60D59FED3CB5}" presName="Name9" presStyleLbl="parChTrans1D2" presStyleIdx="1" presStyleCnt="4"/>
      <dgm:spPr/>
      <dgm:t>
        <a:bodyPr/>
        <a:lstStyle/>
        <a:p>
          <a:endParaRPr lang="fr-FR"/>
        </a:p>
      </dgm:t>
    </dgm:pt>
    <dgm:pt modelId="{CCCC2F57-9E3B-4D78-B00C-1CA2AAD084CD}" type="pres">
      <dgm:prSet presAssocID="{B7BE5C14-F806-4F26-B9E6-60D59FED3CB5}" presName="connTx" presStyleLbl="parChTrans1D2" presStyleIdx="1" presStyleCnt="4"/>
      <dgm:spPr/>
      <dgm:t>
        <a:bodyPr/>
        <a:lstStyle/>
        <a:p>
          <a:endParaRPr lang="fr-FR"/>
        </a:p>
      </dgm:t>
    </dgm:pt>
    <dgm:pt modelId="{307141D7-3522-47F3-874F-8EA1DF4ECAA9}" type="pres">
      <dgm:prSet presAssocID="{2130FE38-ACAF-4291-A11D-6F5554E8776B}" presName="node" presStyleLbl="node1" presStyleIdx="1" presStyleCnt="4" custScaleX="123954" custScaleY="105827" custRadScaleRad="118727" custRadScaleInc="-1323">
        <dgm:presLayoutVars>
          <dgm:bulletEnabled val="1"/>
        </dgm:presLayoutVars>
      </dgm:prSet>
      <dgm:spPr/>
      <dgm:t>
        <a:bodyPr/>
        <a:lstStyle/>
        <a:p>
          <a:endParaRPr lang="fr-FR"/>
        </a:p>
      </dgm:t>
    </dgm:pt>
    <dgm:pt modelId="{9AD9DEB8-BCD5-4444-A081-98DFFE2595DC}" type="pres">
      <dgm:prSet presAssocID="{F6695F6C-D591-4353-A51C-24A1DD67BA81}" presName="Name9" presStyleLbl="parChTrans1D2" presStyleIdx="2" presStyleCnt="4"/>
      <dgm:spPr/>
      <dgm:t>
        <a:bodyPr/>
        <a:lstStyle/>
        <a:p>
          <a:endParaRPr lang="fr-FR"/>
        </a:p>
      </dgm:t>
    </dgm:pt>
    <dgm:pt modelId="{38AB38A2-A280-481B-8EF3-56D6EAFC40CE}" type="pres">
      <dgm:prSet presAssocID="{F6695F6C-D591-4353-A51C-24A1DD67BA81}" presName="connTx" presStyleLbl="parChTrans1D2" presStyleIdx="2" presStyleCnt="4"/>
      <dgm:spPr/>
      <dgm:t>
        <a:bodyPr/>
        <a:lstStyle/>
        <a:p>
          <a:endParaRPr lang="fr-FR"/>
        </a:p>
      </dgm:t>
    </dgm:pt>
    <dgm:pt modelId="{7C4A28D8-5E6B-42AB-B2E4-F16BCE2805EA}" type="pres">
      <dgm:prSet presAssocID="{FF5BF0A8-0765-4F69-9904-09B275094F84}" presName="node" presStyleLbl="node1" presStyleIdx="2" presStyleCnt="4" custScaleX="129051" custScaleY="102354">
        <dgm:presLayoutVars>
          <dgm:bulletEnabled val="1"/>
        </dgm:presLayoutVars>
      </dgm:prSet>
      <dgm:spPr/>
      <dgm:t>
        <a:bodyPr/>
        <a:lstStyle/>
        <a:p>
          <a:endParaRPr lang="fr-FR"/>
        </a:p>
      </dgm:t>
    </dgm:pt>
    <dgm:pt modelId="{8C21EA6F-1BF6-4521-8880-CB35F758AA14}" type="pres">
      <dgm:prSet presAssocID="{C9AA6D69-259A-4B06-A214-225C15BB6CF3}" presName="Name9" presStyleLbl="parChTrans1D2" presStyleIdx="3" presStyleCnt="4"/>
      <dgm:spPr/>
      <dgm:t>
        <a:bodyPr/>
        <a:lstStyle/>
        <a:p>
          <a:endParaRPr lang="fr-FR"/>
        </a:p>
      </dgm:t>
    </dgm:pt>
    <dgm:pt modelId="{B3322037-947B-46AC-9B2A-1FED2E0B9729}" type="pres">
      <dgm:prSet presAssocID="{C9AA6D69-259A-4B06-A214-225C15BB6CF3}" presName="connTx" presStyleLbl="parChTrans1D2" presStyleIdx="3" presStyleCnt="4"/>
      <dgm:spPr/>
      <dgm:t>
        <a:bodyPr/>
        <a:lstStyle/>
        <a:p>
          <a:endParaRPr lang="fr-FR"/>
        </a:p>
      </dgm:t>
    </dgm:pt>
    <dgm:pt modelId="{F542C2DA-4CD0-42BC-AB68-97813F1BD3A4}" type="pres">
      <dgm:prSet presAssocID="{7ACBAD8C-06C8-444E-8853-47946D5E6811}" presName="node" presStyleLbl="node1" presStyleIdx="3" presStyleCnt="4" custScaleX="137941" custScaleY="107423" custRadScaleRad="112031" custRadScaleInc="705">
        <dgm:presLayoutVars>
          <dgm:bulletEnabled val="1"/>
        </dgm:presLayoutVars>
      </dgm:prSet>
      <dgm:spPr/>
      <dgm:t>
        <a:bodyPr/>
        <a:lstStyle/>
        <a:p>
          <a:endParaRPr lang="fr-FR"/>
        </a:p>
      </dgm:t>
    </dgm:pt>
  </dgm:ptLst>
  <dgm:cxnLst>
    <dgm:cxn modelId="{6393C8CF-D9BA-45D4-B5D7-90EC1715814E}" type="presOf" srcId="{6FC49E23-050D-44A7-BADD-411C1B71B089}" destId="{B966379C-9B9E-4A0F-ADDD-8F79A563A981}" srcOrd="1" destOrd="0" presId="urn:microsoft.com/office/officeart/2005/8/layout/radial1"/>
    <dgm:cxn modelId="{C19D3F63-9E26-4936-B53B-3B490B3A7338}" srcId="{A8FA1DEB-4406-4F47-A6D5-05E7FCD988DB}" destId="{CC4E0662-6255-42C8-93CF-C1DFCCAF833A}" srcOrd="0" destOrd="0" parTransId="{6FC49E23-050D-44A7-BADD-411C1B71B089}" sibTransId="{2FF12CB9-A6EF-48C6-ADAA-6ED57E684B45}"/>
    <dgm:cxn modelId="{33B9F6F4-5778-40CE-9972-BC0DBA79A252}" type="presOf" srcId="{6FC49E23-050D-44A7-BADD-411C1B71B089}" destId="{82734AA8-A50D-4174-A249-FB2D5D56B066}" srcOrd="0" destOrd="0" presId="urn:microsoft.com/office/officeart/2005/8/layout/radial1"/>
    <dgm:cxn modelId="{06D0496C-B539-41E5-9EAB-FB9E45071D54}" srcId="{A9D0C38E-AEAC-454F-ACE7-987113F57908}" destId="{53A13B7E-94B0-49B0-9419-192BCF44C2B9}" srcOrd="4" destOrd="0" parTransId="{9378FFB0-0A0F-448C-B562-22BE3FEE11F0}" sibTransId="{6585131E-C146-4E00-83BC-D5F81368A384}"/>
    <dgm:cxn modelId="{F77B6EF1-F9A5-46BB-A8DC-6BDF794C01D9}" type="presOf" srcId="{A8FA1DEB-4406-4F47-A6D5-05E7FCD988DB}" destId="{BF9D21DE-1761-422C-9C59-24A52DA6B229}" srcOrd="0" destOrd="0" presId="urn:microsoft.com/office/officeart/2005/8/layout/radial1"/>
    <dgm:cxn modelId="{9161EA9F-01C1-4A92-BF46-5FBD8C7F8E10}" type="presOf" srcId="{F6695F6C-D591-4353-A51C-24A1DD67BA81}" destId="{38AB38A2-A280-481B-8EF3-56D6EAFC40CE}" srcOrd="1" destOrd="0" presId="urn:microsoft.com/office/officeart/2005/8/layout/radial1"/>
    <dgm:cxn modelId="{B51C2DD7-941E-45FC-8138-18A7BCF0DB64}" srcId="{A8FA1DEB-4406-4F47-A6D5-05E7FCD988DB}" destId="{2130FE38-ACAF-4291-A11D-6F5554E8776B}" srcOrd="1" destOrd="0" parTransId="{B7BE5C14-F806-4F26-B9E6-60D59FED3CB5}" sibTransId="{73C99F85-DC63-445F-9F17-3342B679B449}"/>
    <dgm:cxn modelId="{BAAC495E-C435-4D37-B708-06568C5C83D8}" type="presOf" srcId="{CC4E0662-6255-42C8-93CF-C1DFCCAF833A}" destId="{ACB2DCAC-C9FB-4F11-8D07-8A7FBF4536BD}" srcOrd="0" destOrd="0" presId="urn:microsoft.com/office/officeart/2005/8/layout/radial1"/>
    <dgm:cxn modelId="{75C6F54D-997B-4786-AEFB-36C2278DE257}" type="presOf" srcId="{B7BE5C14-F806-4F26-B9E6-60D59FED3CB5}" destId="{CCCC2F57-9E3B-4D78-B00C-1CA2AAD084CD}" srcOrd="1" destOrd="0" presId="urn:microsoft.com/office/officeart/2005/8/layout/radial1"/>
    <dgm:cxn modelId="{2F1B4FEE-7A5E-477F-8A7C-4E928F567480}" srcId="{A9D0C38E-AEAC-454F-ACE7-987113F57908}" destId="{96D3F9E0-5C97-453B-A466-197C9192D07E}" srcOrd="1" destOrd="0" parTransId="{6CAA72F3-D68F-4318-BF14-B628777ED521}" sibTransId="{30B5A45E-310C-475A-91B6-AAF0F7EC2CC2}"/>
    <dgm:cxn modelId="{5166FC8C-AECE-41FD-8EE2-318AFA0EE9C9}" type="presOf" srcId="{FF5BF0A8-0765-4F69-9904-09B275094F84}" destId="{7C4A28D8-5E6B-42AB-B2E4-F16BCE2805EA}" srcOrd="0" destOrd="0" presId="urn:microsoft.com/office/officeart/2005/8/layout/radial1"/>
    <dgm:cxn modelId="{F9900AE3-DE24-4C79-814A-E12A3D7E9989}" type="presOf" srcId="{B7BE5C14-F806-4F26-B9E6-60D59FED3CB5}" destId="{239AA238-F140-4CFE-A0F9-CEE14A8B8E19}" srcOrd="0" destOrd="0" presId="urn:microsoft.com/office/officeart/2005/8/layout/radial1"/>
    <dgm:cxn modelId="{B43772D5-60CB-4E17-9BF1-2D78163AA96C}" srcId="{A9D0C38E-AEAC-454F-ACE7-987113F57908}" destId="{9A0BCB3A-1AEA-457D-BD4D-B557DB2C132D}" srcOrd="5" destOrd="0" parTransId="{A3D8E0E2-44D8-4CAC-94C2-13267ACE7374}" sibTransId="{80186311-65D8-4C43-9811-548E14810476}"/>
    <dgm:cxn modelId="{A02CBA5E-D827-46F1-A915-BB16CA11AA96}" srcId="{A9D0C38E-AEAC-454F-ACE7-987113F57908}" destId="{4E4517C8-7818-41FF-B8D2-2734EED22490}" srcOrd="3" destOrd="0" parTransId="{7677A02A-5EA7-4055-A0AF-D2AF5B0C5D79}" sibTransId="{E1BD2939-EB68-48BB-9B18-274AC177ED52}"/>
    <dgm:cxn modelId="{A15397B2-3526-4989-A2DA-DA8791049F9F}" type="presOf" srcId="{2130FE38-ACAF-4291-A11D-6F5554E8776B}" destId="{307141D7-3522-47F3-874F-8EA1DF4ECAA9}" srcOrd="0" destOrd="0" presId="urn:microsoft.com/office/officeart/2005/8/layout/radial1"/>
    <dgm:cxn modelId="{D54C844A-CB1E-4881-9E55-6C534DD2E273}" srcId="{A9D0C38E-AEAC-454F-ACE7-987113F57908}" destId="{D3C1FAA2-7712-470F-A3BC-6835983C7F18}" srcOrd="2" destOrd="0" parTransId="{5F6710D7-AF50-42EA-A865-ABE0355915C1}" sibTransId="{901C189C-B481-49C5-AD65-05E2525E1640}"/>
    <dgm:cxn modelId="{EC552036-92A0-4A6A-8638-00755A4E7EEF}" srcId="{A8FA1DEB-4406-4F47-A6D5-05E7FCD988DB}" destId="{7ACBAD8C-06C8-444E-8853-47946D5E6811}" srcOrd="3" destOrd="0" parTransId="{C9AA6D69-259A-4B06-A214-225C15BB6CF3}" sibTransId="{3F034EA2-0C3A-44F1-BBF6-EDDD5056D381}"/>
    <dgm:cxn modelId="{C8886A26-0C67-40DD-A365-870114F90474}" srcId="{A8FA1DEB-4406-4F47-A6D5-05E7FCD988DB}" destId="{FF5BF0A8-0765-4F69-9904-09B275094F84}" srcOrd="2" destOrd="0" parTransId="{F6695F6C-D591-4353-A51C-24A1DD67BA81}" sibTransId="{1FD8DAB0-8BBB-4F2A-AE0A-825F2030F909}"/>
    <dgm:cxn modelId="{731F2980-D324-43CF-BA15-FB3694FAAFAF}" type="presOf" srcId="{A9D0C38E-AEAC-454F-ACE7-987113F57908}" destId="{621C91B3-4F44-42BA-ADED-70475155C7D8}" srcOrd="0" destOrd="0" presId="urn:microsoft.com/office/officeart/2005/8/layout/radial1"/>
    <dgm:cxn modelId="{E71EF5E4-28C1-45ED-BACE-D7077DA6B642}" srcId="{A9D0C38E-AEAC-454F-ACE7-987113F57908}" destId="{A8FA1DEB-4406-4F47-A6D5-05E7FCD988DB}" srcOrd="0" destOrd="0" parTransId="{755A35DB-8C16-4554-A626-DB48F1C6DD40}" sibTransId="{E2A489F0-EDDF-4F16-BC80-BE90AF156645}"/>
    <dgm:cxn modelId="{A3AEB075-BE03-43B1-A277-1DBF8B808228}" type="presOf" srcId="{F6695F6C-D591-4353-A51C-24A1DD67BA81}" destId="{9AD9DEB8-BCD5-4444-A081-98DFFE2595DC}" srcOrd="0" destOrd="0" presId="urn:microsoft.com/office/officeart/2005/8/layout/radial1"/>
    <dgm:cxn modelId="{00C8FC69-4923-452A-BAC4-2CFA82E0E08A}" type="presOf" srcId="{7ACBAD8C-06C8-444E-8853-47946D5E6811}" destId="{F542C2DA-4CD0-42BC-AB68-97813F1BD3A4}" srcOrd="0" destOrd="0" presId="urn:microsoft.com/office/officeart/2005/8/layout/radial1"/>
    <dgm:cxn modelId="{91E8C5B6-7339-4604-A322-A820D45DC231}" type="presOf" srcId="{C9AA6D69-259A-4B06-A214-225C15BB6CF3}" destId="{B3322037-947B-46AC-9B2A-1FED2E0B9729}" srcOrd="1" destOrd="0" presId="urn:microsoft.com/office/officeart/2005/8/layout/radial1"/>
    <dgm:cxn modelId="{2D3DA62E-977D-4DDF-8EE5-20BB6598337A}" type="presOf" srcId="{C9AA6D69-259A-4B06-A214-225C15BB6CF3}" destId="{8C21EA6F-1BF6-4521-8880-CB35F758AA14}" srcOrd="0" destOrd="0" presId="urn:microsoft.com/office/officeart/2005/8/layout/radial1"/>
    <dgm:cxn modelId="{815A4F63-EF80-4BB6-BC93-3560E22D94BC}" type="presParOf" srcId="{621C91B3-4F44-42BA-ADED-70475155C7D8}" destId="{BF9D21DE-1761-422C-9C59-24A52DA6B229}" srcOrd="0" destOrd="0" presId="urn:microsoft.com/office/officeart/2005/8/layout/radial1"/>
    <dgm:cxn modelId="{16CC56F3-4BD1-40B3-A5A7-2696AD4B5CCE}" type="presParOf" srcId="{621C91B3-4F44-42BA-ADED-70475155C7D8}" destId="{82734AA8-A50D-4174-A249-FB2D5D56B066}" srcOrd="1" destOrd="0" presId="urn:microsoft.com/office/officeart/2005/8/layout/radial1"/>
    <dgm:cxn modelId="{02896131-D7F9-4A13-BB57-0645A14E306E}" type="presParOf" srcId="{82734AA8-A50D-4174-A249-FB2D5D56B066}" destId="{B966379C-9B9E-4A0F-ADDD-8F79A563A981}" srcOrd="0" destOrd="0" presId="urn:microsoft.com/office/officeart/2005/8/layout/radial1"/>
    <dgm:cxn modelId="{20D63CC7-39BD-4278-B440-A93B40F3D241}" type="presParOf" srcId="{621C91B3-4F44-42BA-ADED-70475155C7D8}" destId="{ACB2DCAC-C9FB-4F11-8D07-8A7FBF4536BD}" srcOrd="2" destOrd="0" presId="urn:microsoft.com/office/officeart/2005/8/layout/radial1"/>
    <dgm:cxn modelId="{D1882FF7-19DA-497E-9D88-BD495A6AAE68}" type="presParOf" srcId="{621C91B3-4F44-42BA-ADED-70475155C7D8}" destId="{239AA238-F140-4CFE-A0F9-CEE14A8B8E19}" srcOrd="3" destOrd="0" presId="urn:microsoft.com/office/officeart/2005/8/layout/radial1"/>
    <dgm:cxn modelId="{70DB53ED-7A06-4C10-814D-177A06B0AE97}" type="presParOf" srcId="{239AA238-F140-4CFE-A0F9-CEE14A8B8E19}" destId="{CCCC2F57-9E3B-4D78-B00C-1CA2AAD084CD}" srcOrd="0" destOrd="0" presId="urn:microsoft.com/office/officeart/2005/8/layout/radial1"/>
    <dgm:cxn modelId="{72A06841-3D4E-4C67-8CC9-A81B78856D3E}" type="presParOf" srcId="{621C91B3-4F44-42BA-ADED-70475155C7D8}" destId="{307141D7-3522-47F3-874F-8EA1DF4ECAA9}" srcOrd="4" destOrd="0" presId="urn:microsoft.com/office/officeart/2005/8/layout/radial1"/>
    <dgm:cxn modelId="{10D269C2-E8EB-46FD-838A-C04997D454B5}" type="presParOf" srcId="{621C91B3-4F44-42BA-ADED-70475155C7D8}" destId="{9AD9DEB8-BCD5-4444-A081-98DFFE2595DC}" srcOrd="5" destOrd="0" presId="urn:microsoft.com/office/officeart/2005/8/layout/radial1"/>
    <dgm:cxn modelId="{9DEE5B16-76D8-49E4-B7B8-57E2ECA33FD9}" type="presParOf" srcId="{9AD9DEB8-BCD5-4444-A081-98DFFE2595DC}" destId="{38AB38A2-A280-481B-8EF3-56D6EAFC40CE}" srcOrd="0" destOrd="0" presId="urn:microsoft.com/office/officeart/2005/8/layout/radial1"/>
    <dgm:cxn modelId="{BABE40B5-6ACD-4D62-BB4D-CD9949EBA697}" type="presParOf" srcId="{621C91B3-4F44-42BA-ADED-70475155C7D8}" destId="{7C4A28D8-5E6B-42AB-B2E4-F16BCE2805EA}" srcOrd="6" destOrd="0" presId="urn:microsoft.com/office/officeart/2005/8/layout/radial1"/>
    <dgm:cxn modelId="{1EC0E2DC-51D4-4FCE-9B3D-395746CA339B}" type="presParOf" srcId="{621C91B3-4F44-42BA-ADED-70475155C7D8}" destId="{8C21EA6F-1BF6-4521-8880-CB35F758AA14}" srcOrd="7" destOrd="0" presId="urn:microsoft.com/office/officeart/2005/8/layout/radial1"/>
    <dgm:cxn modelId="{D61E0680-C343-45C1-A605-38AD95BE6CBE}" type="presParOf" srcId="{8C21EA6F-1BF6-4521-8880-CB35F758AA14}" destId="{B3322037-947B-46AC-9B2A-1FED2E0B9729}" srcOrd="0" destOrd="0" presId="urn:microsoft.com/office/officeart/2005/8/layout/radial1"/>
    <dgm:cxn modelId="{0256BEAF-C02E-4A6F-BCD7-F6CB3D01A9F0}" type="presParOf" srcId="{621C91B3-4F44-42BA-ADED-70475155C7D8}" destId="{F542C2DA-4CD0-42BC-AB68-97813F1BD3A4}" srcOrd="8"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D0C38E-AEAC-454F-ACE7-987113F57908}" type="doc">
      <dgm:prSet loTypeId="urn:microsoft.com/office/officeart/2005/8/layout/radial1" loCatId="cycle" qsTypeId="urn:microsoft.com/office/officeart/2005/8/quickstyle/simple1" qsCatId="simple" csTypeId="urn:microsoft.com/office/officeart/2005/8/colors/colorful3" csCatId="colorful" phldr="1"/>
      <dgm:spPr/>
      <dgm:t>
        <a:bodyPr/>
        <a:lstStyle/>
        <a:p>
          <a:endParaRPr lang="fr-FR"/>
        </a:p>
      </dgm:t>
    </dgm:pt>
    <dgm:pt modelId="{A8FA1DEB-4406-4F47-A6D5-05E7FCD988DB}">
      <dgm:prSet phldrT="[Texte]" custT="1"/>
      <dgm:spPr/>
      <dgm:t>
        <a:bodyPr/>
        <a:lstStyle/>
        <a:p>
          <a:r>
            <a:rPr lang="fr-FR" sz="1400" b="1" dirty="0" smtClean="0"/>
            <a:t>Réseau </a:t>
          </a:r>
          <a:r>
            <a:rPr lang="fr-FR" sz="1400" b="1" dirty="0" err="1" smtClean="0"/>
            <a:t>Cap’Actif</a:t>
          </a:r>
          <a:endParaRPr lang="fr-FR" sz="1400" b="1" dirty="0" smtClean="0"/>
        </a:p>
        <a:p>
          <a:r>
            <a:rPr lang="fr-FR" sz="1400" b="1" dirty="0" smtClean="0"/>
            <a:t>28 membres</a:t>
          </a:r>
        </a:p>
        <a:p>
          <a:r>
            <a:rPr lang="fr-FR" sz="1400" b="1" dirty="0" smtClean="0"/>
            <a:t>Coordination des techniciens</a:t>
          </a:r>
        </a:p>
        <a:p>
          <a:r>
            <a:rPr lang="fr-FR" sz="1400" b="1" dirty="0" smtClean="0"/>
            <a:t>Comité de pilotage des élus</a:t>
          </a:r>
        </a:p>
      </dgm:t>
    </dgm:pt>
    <dgm:pt modelId="{755A35DB-8C16-4554-A626-DB48F1C6DD40}" type="parTrans" cxnId="{E71EF5E4-28C1-45ED-BACE-D7077DA6B642}">
      <dgm:prSet/>
      <dgm:spPr/>
      <dgm:t>
        <a:bodyPr/>
        <a:lstStyle/>
        <a:p>
          <a:endParaRPr lang="fr-FR"/>
        </a:p>
      </dgm:t>
    </dgm:pt>
    <dgm:pt modelId="{E2A489F0-EDDF-4F16-BC80-BE90AF156645}" type="sibTrans" cxnId="{E71EF5E4-28C1-45ED-BACE-D7077DA6B642}">
      <dgm:prSet/>
      <dgm:spPr/>
      <dgm:t>
        <a:bodyPr/>
        <a:lstStyle/>
        <a:p>
          <a:endParaRPr lang="fr-FR"/>
        </a:p>
      </dgm:t>
    </dgm:pt>
    <dgm:pt modelId="{CC4E0662-6255-42C8-93CF-C1DFCCAF833A}">
      <dgm:prSet phldrT="[Texte]" custT="1"/>
      <dgm:spPr/>
      <dgm:t>
        <a:bodyPr/>
        <a:lstStyle/>
        <a:p>
          <a:r>
            <a:rPr lang="fr-FR" sz="1400" b="1" dirty="0" smtClean="0"/>
            <a:t>Proposer des opportunités d’installation</a:t>
          </a:r>
        </a:p>
      </dgm:t>
    </dgm:pt>
    <dgm:pt modelId="{6FC49E23-050D-44A7-BADD-411C1B71B089}" type="parTrans" cxnId="{C19D3F63-9E26-4936-B53B-3B490B3A7338}">
      <dgm:prSet/>
      <dgm:spPr/>
      <dgm:t>
        <a:bodyPr/>
        <a:lstStyle/>
        <a:p>
          <a:endParaRPr lang="fr-FR"/>
        </a:p>
      </dgm:t>
    </dgm:pt>
    <dgm:pt modelId="{2FF12CB9-A6EF-48C6-ADAA-6ED57E684B45}" type="sibTrans" cxnId="{C19D3F63-9E26-4936-B53B-3B490B3A7338}">
      <dgm:prSet/>
      <dgm:spPr/>
      <dgm:t>
        <a:bodyPr/>
        <a:lstStyle/>
        <a:p>
          <a:endParaRPr lang="fr-FR"/>
        </a:p>
      </dgm:t>
    </dgm:pt>
    <dgm:pt modelId="{2130FE38-ACAF-4291-A11D-6F5554E8776B}">
      <dgm:prSet phldrT="[Texte]" custT="1"/>
      <dgm:spPr/>
      <dgm:t>
        <a:bodyPr/>
        <a:lstStyle/>
        <a:p>
          <a:r>
            <a:rPr lang="fr-FR" sz="1400" b="1" dirty="0" smtClean="0"/>
            <a:t>Proposer</a:t>
          </a:r>
          <a:r>
            <a:rPr lang="fr-FR" sz="1200" b="1" dirty="0" smtClean="0"/>
            <a:t> un suivi des jeunes entreprises</a:t>
          </a:r>
          <a:endParaRPr lang="fr-FR" sz="1200" b="1" dirty="0"/>
        </a:p>
      </dgm:t>
    </dgm:pt>
    <dgm:pt modelId="{B7BE5C14-F806-4F26-B9E6-60D59FED3CB5}" type="parTrans" cxnId="{B51C2DD7-941E-45FC-8138-18A7BCF0DB64}">
      <dgm:prSet/>
      <dgm:spPr/>
      <dgm:t>
        <a:bodyPr/>
        <a:lstStyle/>
        <a:p>
          <a:endParaRPr lang="fr-FR"/>
        </a:p>
      </dgm:t>
    </dgm:pt>
    <dgm:pt modelId="{73C99F85-DC63-445F-9F17-3342B679B449}" type="sibTrans" cxnId="{B51C2DD7-941E-45FC-8138-18A7BCF0DB64}">
      <dgm:prSet/>
      <dgm:spPr/>
      <dgm:t>
        <a:bodyPr/>
        <a:lstStyle/>
        <a:p>
          <a:endParaRPr lang="fr-FR"/>
        </a:p>
      </dgm:t>
    </dgm:pt>
    <dgm:pt modelId="{FF5BF0A8-0765-4F69-9904-09B275094F84}">
      <dgm:prSet phldrT="[Texte]" custT="1"/>
      <dgm:spPr/>
      <dgm:t>
        <a:bodyPr/>
        <a:lstStyle/>
        <a:p>
          <a:r>
            <a:rPr lang="fr-FR" sz="1400" b="1" dirty="0" smtClean="0"/>
            <a:t>Un accueil de qualité chez tous les partenaires</a:t>
          </a:r>
          <a:endParaRPr lang="fr-FR" sz="1400" b="1" dirty="0"/>
        </a:p>
      </dgm:t>
    </dgm:pt>
    <dgm:pt modelId="{F6695F6C-D591-4353-A51C-24A1DD67BA81}" type="parTrans" cxnId="{C8886A26-0C67-40DD-A365-870114F90474}">
      <dgm:prSet/>
      <dgm:spPr/>
      <dgm:t>
        <a:bodyPr/>
        <a:lstStyle/>
        <a:p>
          <a:endParaRPr lang="fr-FR"/>
        </a:p>
      </dgm:t>
    </dgm:pt>
    <dgm:pt modelId="{1FD8DAB0-8BBB-4F2A-AE0A-825F2030F909}" type="sibTrans" cxnId="{C8886A26-0C67-40DD-A365-870114F90474}">
      <dgm:prSet/>
      <dgm:spPr/>
      <dgm:t>
        <a:bodyPr/>
        <a:lstStyle/>
        <a:p>
          <a:endParaRPr lang="fr-FR"/>
        </a:p>
      </dgm:t>
    </dgm:pt>
    <dgm:pt modelId="{7ACBAD8C-06C8-444E-8853-47946D5E6811}">
      <dgm:prSet phldrT="[Texte]" custT="1"/>
      <dgm:spPr/>
      <dgm:t>
        <a:bodyPr/>
        <a:lstStyle/>
        <a:p>
          <a:r>
            <a:rPr lang="fr-FR" sz="1400" b="1" dirty="0" smtClean="0"/>
            <a:t>Proposer un accompagnement aux porteurs de projet</a:t>
          </a:r>
        </a:p>
      </dgm:t>
    </dgm:pt>
    <dgm:pt modelId="{C9AA6D69-259A-4B06-A214-225C15BB6CF3}" type="parTrans" cxnId="{EC552036-92A0-4A6A-8638-00755A4E7EEF}">
      <dgm:prSet/>
      <dgm:spPr/>
      <dgm:t>
        <a:bodyPr/>
        <a:lstStyle/>
        <a:p>
          <a:endParaRPr lang="fr-FR"/>
        </a:p>
      </dgm:t>
    </dgm:pt>
    <dgm:pt modelId="{3F034EA2-0C3A-44F1-BBF6-EDDD5056D381}" type="sibTrans" cxnId="{EC552036-92A0-4A6A-8638-00755A4E7EEF}">
      <dgm:prSet/>
      <dgm:spPr/>
      <dgm:t>
        <a:bodyPr/>
        <a:lstStyle/>
        <a:p>
          <a:endParaRPr lang="fr-FR"/>
        </a:p>
      </dgm:t>
    </dgm:pt>
    <dgm:pt modelId="{96D3F9E0-5C97-453B-A466-197C9192D07E}">
      <dgm:prSet phldrT="[Texte]" phldr="1"/>
      <dgm:spPr/>
      <dgm:t>
        <a:bodyPr/>
        <a:lstStyle/>
        <a:p>
          <a:endParaRPr lang="fr-FR" dirty="0"/>
        </a:p>
      </dgm:t>
    </dgm:pt>
    <dgm:pt modelId="{6CAA72F3-D68F-4318-BF14-B628777ED521}" type="parTrans" cxnId="{2F1B4FEE-7A5E-477F-8A7C-4E928F567480}">
      <dgm:prSet/>
      <dgm:spPr/>
      <dgm:t>
        <a:bodyPr/>
        <a:lstStyle/>
        <a:p>
          <a:endParaRPr lang="fr-FR"/>
        </a:p>
      </dgm:t>
    </dgm:pt>
    <dgm:pt modelId="{30B5A45E-310C-475A-91B6-AAF0F7EC2CC2}" type="sibTrans" cxnId="{2F1B4FEE-7A5E-477F-8A7C-4E928F567480}">
      <dgm:prSet/>
      <dgm:spPr/>
      <dgm:t>
        <a:bodyPr/>
        <a:lstStyle/>
        <a:p>
          <a:endParaRPr lang="fr-FR"/>
        </a:p>
      </dgm:t>
    </dgm:pt>
    <dgm:pt modelId="{D3C1FAA2-7712-470F-A3BC-6835983C7F18}">
      <dgm:prSet/>
      <dgm:spPr/>
      <dgm:t>
        <a:bodyPr/>
        <a:lstStyle/>
        <a:p>
          <a:endParaRPr lang="fr-FR" dirty="0"/>
        </a:p>
      </dgm:t>
    </dgm:pt>
    <dgm:pt modelId="{5F6710D7-AF50-42EA-A865-ABE0355915C1}" type="parTrans" cxnId="{D54C844A-CB1E-4881-9E55-6C534DD2E273}">
      <dgm:prSet/>
      <dgm:spPr/>
      <dgm:t>
        <a:bodyPr/>
        <a:lstStyle/>
        <a:p>
          <a:endParaRPr lang="fr-FR"/>
        </a:p>
      </dgm:t>
    </dgm:pt>
    <dgm:pt modelId="{901C189C-B481-49C5-AD65-05E2525E1640}" type="sibTrans" cxnId="{D54C844A-CB1E-4881-9E55-6C534DD2E273}">
      <dgm:prSet/>
      <dgm:spPr/>
      <dgm:t>
        <a:bodyPr/>
        <a:lstStyle/>
        <a:p>
          <a:endParaRPr lang="fr-FR"/>
        </a:p>
      </dgm:t>
    </dgm:pt>
    <dgm:pt modelId="{4E4517C8-7818-41FF-B8D2-2734EED22490}">
      <dgm:prSet/>
      <dgm:spPr/>
      <dgm:t>
        <a:bodyPr/>
        <a:lstStyle/>
        <a:p>
          <a:endParaRPr lang="fr-FR" dirty="0"/>
        </a:p>
      </dgm:t>
    </dgm:pt>
    <dgm:pt modelId="{7677A02A-5EA7-4055-A0AF-D2AF5B0C5D79}" type="parTrans" cxnId="{A02CBA5E-D827-46F1-A915-BB16CA11AA96}">
      <dgm:prSet/>
      <dgm:spPr/>
      <dgm:t>
        <a:bodyPr/>
        <a:lstStyle/>
        <a:p>
          <a:endParaRPr lang="fr-FR"/>
        </a:p>
      </dgm:t>
    </dgm:pt>
    <dgm:pt modelId="{E1BD2939-EB68-48BB-9B18-274AC177ED52}" type="sibTrans" cxnId="{A02CBA5E-D827-46F1-A915-BB16CA11AA96}">
      <dgm:prSet/>
      <dgm:spPr/>
      <dgm:t>
        <a:bodyPr/>
        <a:lstStyle/>
        <a:p>
          <a:endParaRPr lang="fr-FR"/>
        </a:p>
      </dgm:t>
    </dgm:pt>
    <dgm:pt modelId="{53A13B7E-94B0-49B0-9419-192BCF44C2B9}">
      <dgm:prSet/>
      <dgm:spPr/>
      <dgm:t>
        <a:bodyPr/>
        <a:lstStyle/>
        <a:p>
          <a:endParaRPr lang="fr-FR" dirty="0"/>
        </a:p>
      </dgm:t>
    </dgm:pt>
    <dgm:pt modelId="{9378FFB0-0A0F-448C-B562-22BE3FEE11F0}" type="parTrans" cxnId="{06D0496C-B539-41E5-9EAB-FB9E45071D54}">
      <dgm:prSet/>
      <dgm:spPr/>
      <dgm:t>
        <a:bodyPr/>
        <a:lstStyle/>
        <a:p>
          <a:endParaRPr lang="fr-FR"/>
        </a:p>
      </dgm:t>
    </dgm:pt>
    <dgm:pt modelId="{6585131E-C146-4E00-83BC-D5F81368A384}" type="sibTrans" cxnId="{06D0496C-B539-41E5-9EAB-FB9E45071D54}">
      <dgm:prSet/>
      <dgm:spPr/>
      <dgm:t>
        <a:bodyPr/>
        <a:lstStyle/>
        <a:p>
          <a:endParaRPr lang="fr-FR"/>
        </a:p>
      </dgm:t>
    </dgm:pt>
    <dgm:pt modelId="{9A0BCB3A-1AEA-457D-BD4D-B557DB2C132D}">
      <dgm:prSet/>
      <dgm:spPr/>
      <dgm:t>
        <a:bodyPr/>
        <a:lstStyle/>
        <a:p>
          <a:endParaRPr lang="fr-FR" dirty="0"/>
        </a:p>
      </dgm:t>
    </dgm:pt>
    <dgm:pt modelId="{A3D8E0E2-44D8-4CAC-94C2-13267ACE7374}" type="parTrans" cxnId="{B43772D5-60CB-4E17-9BF1-2D78163AA96C}">
      <dgm:prSet/>
      <dgm:spPr/>
      <dgm:t>
        <a:bodyPr/>
        <a:lstStyle/>
        <a:p>
          <a:endParaRPr lang="fr-FR"/>
        </a:p>
      </dgm:t>
    </dgm:pt>
    <dgm:pt modelId="{80186311-65D8-4C43-9811-548E14810476}" type="sibTrans" cxnId="{B43772D5-60CB-4E17-9BF1-2D78163AA96C}">
      <dgm:prSet/>
      <dgm:spPr/>
      <dgm:t>
        <a:bodyPr/>
        <a:lstStyle/>
        <a:p>
          <a:endParaRPr lang="fr-FR"/>
        </a:p>
      </dgm:t>
    </dgm:pt>
    <dgm:pt modelId="{621C91B3-4F44-42BA-ADED-70475155C7D8}" type="pres">
      <dgm:prSet presAssocID="{A9D0C38E-AEAC-454F-ACE7-987113F57908}" presName="cycle" presStyleCnt="0">
        <dgm:presLayoutVars>
          <dgm:chMax val="1"/>
          <dgm:dir/>
          <dgm:animLvl val="ctr"/>
          <dgm:resizeHandles val="exact"/>
        </dgm:presLayoutVars>
      </dgm:prSet>
      <dgm:spPr/>
      <dgm:t>
        <a:bodyPr/>
        <a:lstStyle/>
        <a:p>
          <a:endParaRPr lang="fr-FR"/>
        </a:p>
      </dgm:t>
    </dgm:pt>
    <dgm:pt modelId="{BF9D21DE-1761-422C-9C59-24A52DA6B229}" type="pres">
      <dgm:prSet presAssocID="{A8FA1DEB-4406-4F47-A6D5-05E7FCD988DB}" presName="centerShape" presStyleLbl="node0" presStyleIdx="0" presStyleCnt="1" custScaleX="124231" custScaleY="124231"/>
      <dgm:spPr/>
      <dgm:t>
        <a:bodyPr/>
        <a:lstStyle/>
        <a:p>
          <a:endParaRPr lang="fr-FR"/>
        </a:p>
      </dgm:t>
    </dgm:pt>
    <dgm:pt modelId="{82734AA8-A50D-4174-A249-FB2D5D56B066}" type="pres">
      <dgm:prSet presAssocID="{6FC49E23-050D-44A7-BADD-411C1B71B089}" presName="Name9" presStyleLbl="parChTrans1D2" presStyleIdx="0" presStyleCnt="4"/>
      <dgm:spPr/>
      <dgm:t>
        <a:bodyPr/>
        <a:lstStyle/>
        <a:p>
          <a:endParaRPr lang="fr-FR"/>
        </a:p>
      </dgm:t>
    </dgm:pt>
    <dgm:pt modelId="{B966379C-9B9E-4A0F-ADDD-8F79A563A981}" type="pres">
      <dgm:prSet presAssocID="{6FC49E23-050D-44A7-BADD-411C1B71B089}" presName="connTx" presStyleLbl="parChTrans1D2" presStyleIdx="0" presStyleCnt="4"/>
      <dgm:spPr/>
      <dgm:t>
        <a:bodyPr/>
        <a:lstStyle/>
        <a:p>
          <a:endParaRPr lang="fr-FR"/>
        </a:p>
      </dgm:t>
    </dgm:pt>
    <dgm:pt modelId="{ACB2DCAC-C9FB-4F11-8D07-8A7FBF4536BD}" type="pres">
      <dgm:prSet presAssocID="{CC4E0662-6255-42C8-93CF-C1DFCCAF833A}" presName="node" presStyleLbl="node1" presStyleIdx="0" presStyleCnt="4" custScaleX="105819" custScaleY="108609" custRadScaleRad="98804" custRadScaleInc="-8">
        <dgm:presLayoutVars>
          <dgm:bulletEnabled val="1"/>
        </dgm:presLayoutVars>
      </dgm:prSet>
      <dgm:spPr/>
      <dgm:t>
        <a:bodyPr/>
        <a:lstStyle/>
        <a:p>
          <a:endParaRPr lang="fr-FR"/>
        </a:p>
      </dgm:t>
    </dgm:pt>
    <dgm:pt modelId="{239AA238-F140-4CFE-A0F9-CEE14A8B8E19}" type="pres">
      <dgm:prSet presAssocID="{B7BE5C14-F806-4F26-B9E6-60D59FED3CB5}" presName="Name9" presStyleLbl="parChTrans1D2" presStyleIdx="1" presStyleCnt="4"/>
      <dgm:spPr/>
      <dgm:t>
        <a:bodyPr/>
        <a:lstStyle/>
        <a:p>
          <a:endParaRPr lang="fr-FR"/>
        </a:p>
      </dgm:t>
    </dgm:pt>
    <dgm:pt modelId="{CCCC2F57-9E3B-4D78-B00C-1CA2AAD084CD}" type="pres">
      <dgm:prSet presAssocID="{B7BE5C14-F806-4F26-B9E6-60D59FED3CB5}" presName="connTx" presStyleLbl="parChTrans1D2" presStyleIdx="1" presStyleCnt="4"/>
      <dgm:spPr/>
      <dgm:t>
        <a:bodyPr/>
        <a:lstStyle/>
        <a:p>
          <a:endParaRPr lang="fr-FR"/>
        </a:p>
      </dgm:t>
    </dgm:pt>
    <dgm:pt modelId="{307141D7-3522-47F3-874F-8EA1DF4ECAA9}" type="pres">
      <dgm:prSet presAssocID="{2130FE38-ACAF-4291-A11D-6F5554E8776B}" presName="node" presStyleLbl="node1" presStyleIdx="1" presStyleCnt="4" custScaleX="106107" custScaleY="105827">
        <dgm:presLayoutVars>
          <dgm:bulletEnabled val="1"/>
        </dgm:presLayoutVars>
      </dgm:prSet>
      <dgm:spPr/>
      <dgm:t>
        <a:bodyPr/>
        <a:lstStyle/>
        <a:p>
          <a:endParaRPr lang="fr-FR"/>
        </a:p>
      </dgm:t>
    </dgm:pt>
    <dgm:pt modelId="{9AD9DEB8-BCD5-4444-A081-98DFFE2595DC}" type="pres">
      <dgm:prSet presAssocID="{F6695F6C-D591-4353-A51C-24A1DD67BA81}" presName="Name9" presStyleLbl="parChTrans1D2" presStyleIdx="2" presStyleCnt="4"/>
      <dgm:spPr/>
      <dgm:t>
        <a:bodyPr/>
        <a:lstStyle/>
        <a:p>
          <a:endParaRPr lang="fr-FR"/>
        </a:p>
      </dgm:t>
    </dgm:pt>
    <dgm:pt modelId="{38AB38A2-A280-481B-8EF3-56D6EAFC40CE}" type="pres">
      <dgm:prSet presAssocID="{F6695F6C-D591-4353-A51C-24A1DD67BA81}" presName="connTx" presStyleLbl="parChTrans1D2" presStyleIdx="2" presStyleCnt="4"/>
      <dgm:spPr/>
      <dgm:t>
        <a:bodyPr/>
        <a:lstStyle/>
        <a:p>
          <a:endParaRPr lang="fr-FR"/>
        </a:p>
      </dgm:t>
    </dgm:pt>
    <dgm:pt modelId="{7C4A28D8-5E6B-42AB-B2E4-F16BCE2805EA}" type="pres">
      <dgm:prSet presAssocID="{FF5BF0A8-0765-4F69-9904-09B275094F84}" presName="node" presStyleLbl="node1" presStyleIdx="2" presStyleCnt="4" custScaleX="105819" custScaleY="103711">
        <dgm:presLayoutVars>
          <dgm:bulletEnabled val="1"/>
        </dgm:presLayoutVars>
      </dgm:prSet>
      <dgm:spPr/>
      <dgm:t>
        <a:bodyPr/>
        <a:lstStyle/>
        <a:p>
          <a:endParaRPr lang="fr-FR"/>
        </a:p>
      </dgm:t>
    </dgm:pt>
    <dgm:pt modelId="{8C21EA6F-1BF6-4521-8880-CB35F758AA14}" type="pres">
      <dgm:prSet presAssocID="{C9AA6D69-259A-4B06-A214-225C15BB6CF3}" presName="Name9" presStyleLbl="parChTrans1D2" presStyleIdx="3" presStyleCnt="4"/>
      <dgm:spPr/>
      <dgm:t>
        <a:bodyPr/>
        <a:lstStyle/>
        <a:p>
          <a:endParaRPr lang="fr-FR"/>
        </a:p>
      </dgm:t>
    </dgm:pt>
    <dgm:pt modelId="{B3322037-947B-46AC-9B2A-1FED2E0B9729}" type="pres">
      <dgm:prSet presAssocID="{C9AA6D69-259A-4B06-A214-225C15BB6CF3}" presName="connTx" presStyleLbl="parChTrans1D2" presStyleIdx="3" presStyleCnt="4"/>
      <dgm:spPr/>
      <dgm:t>
        <a:bodyPr/>
        <a:lstStyle/>
        <a:p>
          <a:endParaRPr lang="fr-FR"/>
        </a:p>
      </dgm:t>
    </dgm:pt>
    <dgm:pt modelId="{F542C2DA-4CD0-42BC-AB68-97813F1BD3A4}" type="pres">
      <dgm:prSet presAssocID="{7ACBAD8C-06C8-444E-8853-47946D5E6811}" presName="node" presStyleLbl="node1" presStyleIdx="3" presStyleCnt="4" custScaleX="112583" custScaleY="107423">
        <dgm:presLayoutVars>
          <dgm:bulletEnabled val="1"/>
        </dgm:presLayoutVars>
      </dgm:prSet>
      <dgm:spPr/>
      <dgm:t>
        <a:bodyPr/>
        <a:lstStyle/>
        <a:p>
          <a:endParaRPr lang="fr-FR"/>
        </a:p>
      </dgm:t>
    </dgm:pt>
  </dgm:ptLst>
  <dgm:cxnLst>
    <dgm:cxn modelId="{104D615E-2213-418B-B66A-4E87273526AF}" type="presOf" srcId="{CC4E0662-6255-42C8-93CF-C1DFCCAF833A}" destId="{ACB2DCAC-C9FB-4F11-8D07-8A7FBF4536BD}" srcOrd="0" destOrd="0" presId="urn:microsoft.com/office/officeart/2005/8/layout/radial1"/>
    <dgm:cxn modelId="{C19D3F63-9E26-4936-B53B-3B490B3A7338}" srcId="{A8FA1DEB-4406-4F47-A6D5-05E7FCD988DB}" destId="{CC4E0662-6255-42C8-93CF-C1DFCCAF833A}" srcOrd="0" destOrd="0" parTransId="{6FC49E23-050D-44A7-BADD-411C1B71B089}" sibTransId="{2FF12CB9-A6EF-48C6-ADAA-6ED57E684B45}"/>
    <dgm:cxn modelId="{AA437A68-3C2E-480B-A746-6CB6FD64F122}" type="presOf" srcId="{6FC49E23-050D-44A7-BADD-411C1B71B089}" destId="{82734AA8-A50D-4174-A249-FB2D5D56B066}" srcOrd="0" destOrd="0" presId="urn:microsoft.com/office/officeart/2005/8/layout/radial1"/>
    <dgm:cxn modelId="{06D0496C-B539-41E5-9EAB-FB9E45071D54}" srcId="{A9D0C38E-AEAC-454F-ACE7-987113F57908}" destId="{53A13B7E-94B0-49B0-9419-192BCF44C2B9}" srcOrd="4" destOrd="0" parTransId="{9378FFB0-0A0F-448C-B562-22BE3FEE11F0}" sibTransId="{6585131E-C146-4E00-83BC-D5F81368A384}"/>
    <dgm:cxn modelId="{09E5A66B-46B2-407F-81A1-411D36D0FFE0}" type="presOf" srcId="{B7BE5C14-F806-4F26-B9E6-60D59FED3CB5}" destId="{CCCC2F57-9E3B-4D78-B00C-1CA2AAD084CD}" srcOrd="1" destOrd="0" presId="urn:microsoft.com/office/officeart/2005/8/layout/radial1"/>
    <dgm:cxn modelId="{B51C2DD7-941E-45FC-8138-18A7BCF0DB64}" srcId="{A8FA1DEB-4406-4F47-A6D5-05E7FCD988DB}" destId="{2130FE38-ACAF-4291-A11D-6F5554E8776B}" srcOrd="1" destOrd="0" parTransId="{B7BE5C14-F806-4F26-B9E6-60D59FED3CB5}" sibTransId="{73C99F85-DC63-445F-9F17-3342B679B449}"/>
    <dgm:cxn modelId="{132E3D98-B089-48DC-A5AC-C4C7846BA454}" type="presOf" srcId="{6FC49E23-050D-44A7-BADD-411C1B71B089}" destId="{B966379C-9B9E-4A0F-ADDD-8F79A563A981}" srcOrd="1" destOrd="0" presId="urn:microsoft.com/office/officeart/2005/8/layout/radial1"/>
    <dgm:cxn modelId="{2F1B4FEE-7A5E-477F-8A7C-4E928F567480}" srcId="{A9D0C38E-AEAC-454F-ACE7-987113F57908}" destId="{96D3F9E0-5C97-453B-A466-197C9192D07E}" srcOrd="1" destOrd="0" parTransId="{6CAA72F3-D68F-4318-BF14-B628777ED521}" sibTransId="{30B5A45E-310C-475A-91B6-AAF0F7EC2CC2}"/>
    <dgm:cxn modelId="{B43772D5-60CB-4E17-9BF1-2D78163AA96C}" srcId="{A9D0C38E-AEAC-454F-ACE7-987113F57908}" destId="{9A0BCB3A-1AEA-457D-BD4D-B557DB2C132D}" srcOrd="5" destOrd="0" parTransId="{A3D8E0E2-44D8-4CAC-94C2-13267ACE7374}" sibTransId="{80186311-65D8-4C43-9811-548E14810476}"/>
    <dgm:cxn modelId="{A02CBA5E-D827-46F1-A915-BB16CA11AA96}" srcId="{A9D0C38E-AEAC-454F-ACE7-987113F57908}" destId="{4E4517C8-7818-41FF-B8D2-2734EED22490}" srcOrd="3" destOrd="0" parTransId="{7677A02A-5EA7-4055-A0AF-D2AF5B0C5D79}" sibTransId="{E1BD2939-EB68-48BB-9B18-274AC177ED52}"/>
    <dgm:cxn modelId="{D54C844A-CB1E-4881-9E55-6C534DD2E273}" srcId="{A9D0C38E-AEAC-454F-ACE7-987113F57908}" destId="{D3C1FAA2-7712-470F-A3BC-6835983C7F18}" srcOrd="2" destOrd="0" parTransId="{5F6710D7-AF50-42EA-A865-ABE0355915C1}" sibTransId="{901C189C-B481-49C5-AD65-05E2525E1640}"/>
    <dgm:cxn modelId="{2B869A88-779B-42DA-AD98-39A89FC0EC2A}" type="presOf" srcId="{2130FE38-ACAF-4291-A11D-6F5554E8776B}" destId="{307141D7-3522-47F3-874F-8EA1DF4ECAA9}" srcOrd="0" destOrd="0" presId="urn:microsoft.com/office/officeart/2005/8/layout/radial1"/>
    <dgm:cxn modelId="{C8886A26-0C67-40DD-A365-870114F90474}" srcId="{A8FA1DEB-4406-4F47-A6D5-05E7FCD988DB}" destId="{FF5BF0A8-0765-4F69-9904-09B275094F84}" srcOrd="2" destOrd="0" parTransId="{F6695F6C-D591-4353-A51C-24A1DD67BA81}" sibTransId="{1FD8DAB0-8BBB-4F2A-AE0A-825F2030F909}"/>
    <dgm:cxn modelId="{EC552036-92A0-4A6A-8638-00755A4E7EEF}" srcId="{A8FA1DEB-4406-4F47-A6D5-05E7FCD988DB}" destId="{7ACBAD8C-06C8-444E-8853-47946D5E6811}" srcOrd="3" destOrd="0" parTransId="{C9AA6D69-259A-4B06-A214-225C15BB6CF3}" sibTransId="{3F034EA2-0C3A-44F1-BBF6-EDDD5056D381}"/>
    <dgm:cxn modelId="{8259F0AD-7C5F-436B-A13E-3333423EA9DF}" type="presOf" srcId="{C9AA6D69-259A-4B06-A214-225C15BB6CF3}" destId="{8C21EA6F-1BF6-4521-8880-CB35F758AA14}" srcOrd="0" destOrd="0" presId="urn:microsoft.com/office/officeart/2005/8/layout/radial1"/>
    <dgm:cxn modelId="{E71EF5E4-28C1-45ED-BACE-D7077DA6B642}" srcId="{A9D0C38E-AEAC-454F-ACE7-987113F57908}" destId="{A8FA1DEB-4406-4F47-A6D5-05E7FCD988DB}" srcOrd="0" destOrd="0" parTransId="{755A35DB-8C16-4554-A626-DB48F1C6DD40}" sibTransId="{E2A489F0-EDDF-4F16-BC80-BE90AF156645}"/>
    <dgm:cxn modelId="{A59DFFAB-4692-4143-854E-F4C459F39F1F}" type="presOf" srcId="{FF5BF0A8-0765-4F69-9904-09B275094F84}" destId="{7C4A28D8-5E6B-42AB-B2E4-F16BCE2805EA}" srcOrd="0" destOrd="0" presId="urn:microsoft.com/office/officeart/2005/8/layout/radial1"/>
    <dgm:cxn modelId="{2BBDFEF7-F58E-4BF3-A399-851133151A34}" type="presOf" srcId="{F6695F6C-D591-4353-A51C-24A1DD67BA81}" destId="{38AB38A2-A280-481B-8EF3-56D6EAFC40CE}" srcOrd="1" destOrd="0" presId="urn:microsoft.com/office/officeart/2005/8/layout/radial1"/>
    <dgm:cxn modelId="{A9F065C8-C2F8-4682-9B58-9FBDB85057AF}" type="presOf" srcId="{F6695F6C-D591-4353-A51C-24A1DD67BA81}" destId="{9AD9DEB8-BCD5-4444-A081-98DFFE2595DC}" srcOrd="0" destOrd="0" presId="urn:microsoft.com/office/officeart/2005/8/layout/radial1"/>
    <dgm:cxn modelId="{A994A945-FEA1-4D1C-88C7-451891B1E332}" type="presOf" srcId="{A9D0C38E-AEAC-454F-ACE7-987113F57908}" destId="{621C91B3-4F44-42BA-ADED-70475155C7D8}" srcOrd="0" destOrd="0" presId="urn:microsoft.com/office/officeart/2005/8/layout/radial1"/>
    <dgm:cxn modelId="{A3D95721-D349-4DCA-9192-3AA3F8E45DFF}" type="presOf" srcId="{C9AA6D69-259A-4B06-A214-225C15BB6CF3}" destId="{B3322037-947B-46AC-9B2A-1FED2E0B9729}" srcOrd="1" destOrd="0" presId="urn:microsoft.com/office/officeart/2005/8/layout/radial1"/>
    <dgm:cxn modelId="{1EBB4987-6A6E-4E93-8AF7-D407BBB5D1BC}" type="presOf" srcId="{A8FA1DEB-4406-4F47-A6D5-05E7FCD988DB}" destId="{BF9D21DE-1761-422C-9C59-24A52DA6B229}" srcOrd="0" destOrd="0" presId="urn:microsoft.com/office/officeart/2005/8/layout/radial1"/>
    <dgm:cxn modelId="{9CC540F5-16CB-40C6-A4F8-EFF0EC65682D}" type="presOf" srcId="{7ACBAD8C-06C8-444E-8853-47946D5E6811}" destId="{F542C2DA-4CD0-42BC-AB68-97813F1BD3A4}" srcOrd="0" destOrd="0" presId="urn:microsoft.com/office/officeart/2005/8/layout/radial1"/>
    <dgm:cxn modelId="{D4776322-F678-4571-82AC-378C75B04C9E}" type="presOf" srcId="{B7BE5C14-F806-4F26-B9E6-60D59FED3CB5}" destId="{239AA238-F140-4CFE-A0F9-CEE14A8B8E19}" srcOrd="0" destOrd="0" presId="urn:microsoft.com/office/officeart/2005/8/layout/radial1"/>
    <dgm:cxn modelId="{A9975D13-450B-4389-A7B8-FBBEEE504503}" type="presParOf" srcId="{621C91B3-4F44-42BA-ADED-70475155C7D8}" destId="{BF9D21DE-1761-422C-9C59-24A52DA6B229}" srcOrd="0" destOrd="0" presId="urn:microsoft.com/office/officeart/2005/8/layout/radial1"/>
    <dgm:cxn modelId="{537A953C-3099-470A-A5E9-DD0BB6F9C419}" type="presParOf" srcId="{621C91B3-4F44-42BA-ADED-70475155C7D8}" destId="{82734AA8-A50D-4174-A249-FB2D5D56B066}" srcOrd="1" destOrd="0" presId="urn:microsoft.com/office/officeart/2005/8/layout/radial1"/>
    <dgm:cxn modelId="{07426DD9-5BA4-4FAE-820A-4B7652A9D578}" type="presParOf" srcId="{82734AA8-A50D-4174-A249-FB2D5D56B066}" destId="{B966379C-9B9E-4A0F-ADDD-8F79A563A981}" srcOrd="0" destOrd="0" presId="urn:microsoft.com/office/officeart/2005/8/layout/radial1"/>
    <dgm:cxn modelId="{50BF1CCF-865D-4E86-BD24-3E38D57118FE}" type="presParOf" srcId="{621C91B3-4F44-42BA-ADED-70475155C7D8}" destId="{ACB2DCAC-C9FB-4F11-8D07-8A7FBF4536BD}" srcOrd="2" destOrd="0" presId="urn:microsoft.com/office/officeart/2005/8/layout/radial1"/>
    <dgm:cxn modelId="{9D90491C-EA47-4734-B872-DD4FEFCD6A06}" type="presParOf" srcId="{621C91B3-4F44-42BA-ADED-70475155C7D8}" destId="{239AA238-F140-4CFE-A0F9-CEE14A8B8E19}" srcOrd="3" destOrd="0" presId="urn:microsoft.com/office/officeart/2005/8/layout/radial1"/>
    <dgm:cxn modelId="{67862763-33B9-4ABC-8B29-36F2619D17A8}" type="presParOf" srcId="{239AA238-F140-4CFE-A0F9-CEE14A8B8E19}" destId="{CCCC2F57-9E3B-4D78-B00C-1CA2AAD084CD}" srcOrd="0" destOrd="0" presId="urn:microsoft.com/office/officeart/2005/8/layout/radial1"/>
    <dgm:cxn modelId="{60A7F6E2-3A28-46EA-976C-2698E88AD208}" type="presParOf" srcId="{621C91B3-4F44-42BA-ADED-70475155C7D8}" destId="{307141D7-3522-47F3-874F-8EA1DF4ECAA9}" srcOrd="4" destOrd="0" presId="urn:microsoft.com/office/officeart/2005/8/layout/radial1"/>
    <dgm:cxn modelId="{BD768F86-00E7-48B7-9BE9-528A12B30EEC}" type="presParOf" srcId="{621C91B3-4F44-42BA-ADED-70475155C7D8}" destId="{9AD9DEB8-BCD5-4444-A081-98DFFE2595DC}" srcOrd="5" destOrd="0" presId="urn:microsoft.com/office/officeart/2005/8/layout/radial1"/>
    <dgm:cxn modelId="{7227B49C-12D5-4C07-84EC-A799FA8A1902}" type="presParOf" srcId="{9AD9DEB8-BCD5-4444-A081-98DFFE2595DC}" destId="{38AB38A2-A280-481B-8EF3-56D6EAFC40CE}" srcOrd="0" destOrd="0" presId="urn:microsoft.com/office/officeart/2005/8/layout/radial1"/>
    <dgm:cxn modelId="{244E440C-7966-4332-81CC-7151A162F2E7}" type="presParOf" srcId="{621C91B3-4F44-42BA-ADED-70475155C7D8}" destId="{7C4A28D8-5E6B-42AB-B2E4-F16BCE2805EA}" srcOrd="6" destOrd="0" presId="urn:microsoft.com/office/officeart/2005/8/layout/radial1"/>
    <dgm:cxn modelId="{2B464153-80F5-44F9-A789-6EC1D64FBF9A}" type="presParOf" srcId="{621C91B3-4F44-42BA-ADED-70475155C7D8}" destId="{8C21EA6F-1BF6-4521-8880-CB35F758AA14}" srcOrd="7" destOrd="0" presId="urn:microsoft.com/office/officeart/2005/8/layout/radial1"/>
    <dgm:cxn modelId="{832E5312-1135-49F7-8EFA-42BDA14A3616}" type="presParOf" srcId="{8C21EA6F-1BF6-4521-8880-CB35F758AA14}" destId="{B3322037-947B-46AC-9B2A-1FED2E0B9729}" srcOrd="0" destOrd="0" presId="urn:microsoft.com/office/officeart/2005/8/layout/radial1"/>
    <dgm:cxn modelId="{FB5BFD31-357E-4DF8-8DDE-AC4AABE6351E}" type="presParOf" srcId="{621C91B3-4F44-42BA-ADED-70475155C7D8}" destId="{F542C2DA-4CD0-42BC-AB68-97813F1BD3A4}" srcOrd="8" destOrd="0" presId="urn:microsoft.com/office/officeart/2005/8/layout/radial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 xmlns:p14="http://schemas.microsoft.com/office/powerpoint/2010/main" val="290717571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1747"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buFont typeface="Wingdings" pitchFamily="2" charset="2"/>
              <a:buChar char="à"/>
            </a:pPr>
            <a:r>
              <a:rPr lang="fr-FR" altLang="fr-FR" smtClean="0">
                <a:solidFill>
                  <a:srgbClr val="E46C0A"/>
                </a:solidFill>
                <a:latin typeface="Arial" charset="0"/>
                <a:cs typeface="Arial" charset="0"/>
              </a:rPr>
              <a:t>Aller à la rencontre des habitants et des usagers et communiquer continuellement autour du projet et de ses avancées</a:t>
            </a:r>
          </a:p>
          <a:p>
            <a:pPr defTabSz="912813" eaLnBrk="1" hangingPunct="1">
              <a:spcBef>
                <a:spcPct val="0"/>
              </a:spcBef>
              <a:buFont typeface="Wingdings" pitchFamily="2" charset="2"/>
              <a:buChar char="à"/>
            </a:pPr>
            <a:r>
              <a:rPr lang="fr-FR" altLang="fr-FR" smtClean="0">
                <a:solidFill>
                  <a:srgbClr val="E46C0A"/>
                </a:solidFill>
                <a:latin typeface="Arial" charset="0"/>
                <a:cs typeface="Arial" charset="0"/>
              </a:rPr>
              <a:t>De faire jouer un avenir possible, de parler de problématique très technique sur un mode beaucoup plus ludique.</a:t>
            </a:r>
          </a:p>
          <a:p>
            <a:pPr defTabSz="912813" eaLnBrk="1" hangingPunct="1">
              <a:spcBef>
                <a:spcPct val="0"/>
              </a:spcBef>
            </a:pPr>
            <a:endParaRPr lang="fr-FR" altLang="fr-FR" smtClean="0"/>
          </a:p>
        </p:txBody>
      </p:sp>
      <p:sp>
        <p:nvSpPr>
          <p:cNvPr id="31748"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B21A9B5-C7ED-47F5-9834-939E3AD9F157}" type="slidenum">
              <a:rPr lang="fr-FR" altLang="fr-FR" smtClean="0"/>
              <a:pPr eaLnBrk="1" hangingPunct="1">
                <a:spcBef>
                  <a:spcPct val="0"/>
                </a:spcBef>
              </a:pPr>
              <a:t>10</a:t>
            </a:fld>
            <a:endParaRPr lang="fr-FR" alt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1"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73050" indent="-273050">
              <a:buFont typeface="Wingdings" pitchFamily="2" charset="2"/>
              <a:buChar char="à"/>
              <a:tabLst>
                <a:tab pos="273050" algn="l"/>
              </a:tabLst>
            </a:pPr>
            <a:r>
              <a:rPr lang="fr-FR" altLang="fr-FR" smtClean="0">
                <a:solidFill>
                  <a:srgbClr val="E46C0A"/>
                </a:solidFill>
                <a:latin typeface="Arial" charset="0"/>
                <a:cs typeface="Arial" charset="0"/>
              </a:rPr>
              <a:t>Mettre en place un outil d’analyse et d’aide à la décision sur les priorité en terme d’acquisition</a:t>
            </a:r>
          </a:p>
          <a:p>
            <a:pPr marL="273050" indent="-273050">
              <a:buFont typeface="Wingdings" pitchFamily="2" charset="2"/>
              <a:buChar char="à"/>
              <a:tabLst>
                <a:tab pos="273050" algn="l"/>
              </a:tabLst>
            </a:pPr>
            <a:r>
              <a:rPr lang="fr-FR" altLang="fr-FR" smtClean="0">
                <a:solidFill>
                  <a:srgbClr val="E46C0A"/>
                </a:solidFill>
                <a:latin typeface="Arial" charset="0"/>
                <a:cs typeface="Arial" charset="0"/>
              </a:rPr>
              <a:t>L’objectifs est bien de mettre en place une « remembrement foncier »</a:t>
            </a:r>
          </a:p>
          <a:p>
            <a:pPr marL="273050" indent="-273050">
              <a:buFont typeface="Wingdings" pitchFamily="2" charset="2"/>
              <a:buChar char="à"/>
              <a:tabLst>
                <a:tab pos="273050" algn="l"/>
              </a:tabLst>
            </a:pPr>
            <a:r>
              <a:rPr lang="fr-FR" altLang="fr-FR" smtClean="0">
                <a:solidFill>
                  <a:srgbClr val="E46C0A"/>
                </a:solidFill>
                <a:latin typeface="Arial" charset="0"/>
                <a:cs typeface="Arial" charset="0"/>
              </a:rPr>
              <a:t>Cf. EPF smaf (pour être dans la stratégie)</a:t>
            </a:r>
          </a:p>
          <a:p>
            <a:pPr marL="273050" indent="-273050">
              <a:buFont typeface="Wingdings" pitchFamily="2" charset="2"/>
              <a:buChar char="à"/>
              <a:tabLst>
                <a:tab pos="273050" algn="l"/>
              </a:tabLst>
            </a:pPr>
            <a:r>
              <a:rPr lang="fr-FR" altLang="fr-FR" smtClean="0">
                <a:solidFill>
                  <a:srgbClr val="E46C0A"/>
                </a:solidFill>
                <a:latin typeface="Arial" charset="0"/>
                <a:cs typeface="Arial" charset="0"/>
              </a:rPr>
              <a:t>Prendre en compte l’intérêt général comme les intérêts privés</a:t>
            </a:r>
          </a:p>
          <a:p>
            <a:pPr marL="273050" indent="-273050">
              <a:buFont typeface="Wingdings" pitchFamily="2" charset="2"/>
              <a:buChar char="à"/>
              <a:tabLst>
                <a:tab pos="273050" algn="l"/>
              </a:tabLst>
            </a:pPr>
            <a:r>
              <a:rPr lang="fr-FR" altLang="fr-FR" smtClean="0">
                <a:solidFill>
                  <a:srgbClr val="E46C0A"/>
                </a:solidFill>
                <a:latin typeface="Arial" charset="0"/>
                <a:cs typeface="Arial" charset="0"/>
              </a:rPr>
              <a:t>Considérer les liens entre évolution du tissu urbain et remembrement foncier</a:t>
            </a:r>
          </a:p>
          <a:p>
            <a:pPr marL="273050" indent="-273050" eaLnBrk="1" hangingPunct="1">
              <a:spcBef>
                <a:spcPct val="0"/>
              </a:spcBef>
              <a:tabLst>
                <a:tab pos="273050" algn="l"/>
              </a:tabLst>
            </a:pPr>
            <a:endParaRPr lang="fr-FR" altLang="fr-FR" smtClean="0"/>
          </a:p>
        </p:txBody>
      </p:sp>
      <p:sp>
        <p:nvSpPr>
          <p:cNvPr id="32772"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157BA5E-EA02-4ACC-9755-65C774FB2B17}" type="slidenum">
              <a:rPr lang="fr-FR" altLang="fr-FR" smtClean="0"/>
              <a:pPr eaLnBrk="1" hangingPunct="1">
                <a:spcBef>
                  <a:spcPct val="0"/>
                </a:spcBef>
              </a:pPr>
              <a:t>11</a:t>
            </a:fld>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3795"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73050" indent="-273050">
              <a:buFont typeface="Wingdings" pitchFamily="2" charset="2"/>
              <a:buChar char="§"/>
              <a:tabLst>
                <a:tab pos="273050" algn="l"/>
              </a:tabLst>
            </a:pPr>
            <a:r>
              <a:rPr lang="fr-FR" altLang="fr-FR" smtClean="0">
                <a:solidFill>
                  <a:srgbClr val="C45D08"/>
                </a:solidFill>
                <a:latin typeface="Arial" charset="0"/>
                <a:cs typeface="Arial" charset="0"/>
              </a:rPr>
              <a:t>Se fixer des </a:t>
            </a:r>
            <a:r>
              <a:rPr lang="fr-FR" altLang="fr-FR" b="1" smtClean="0">
                <a:solidFill>
                  <a:srgbClr val="C45D08"/>
                </a:solidFill>
                <a:latin typeface="Arial" charset="0"/>
                <a:cs typeface="Arial" charset="0"/>
              </a:rPr>
              <a:t>objectifs stratégiques </a:t>
            </a:r>
            <a:r>
              <a:rPr lang="fr-FR" altLang="fr-FR" smtClean="0">
                <a:solidFill>
                  <a:srgbClr val="C45D08"/>
                </a:solidFill>
                <a:latin typeface="Arial" charset="0"/>
                <a:cs typeface="Arial" charset="0"/>
              </a:rPr>
              <a:t>à court, moyen et long termes (les </a:t>
            </a:r>
            <a:r>
              <a:rPr lang="fr-FR" altLang="fr-FR" b="1" smtClean="0">
                <a:solidFill>
                  <a:srgbClr val="C45D08"/>
                </a:solidFill>
                <a:latin typeface="Arial" charset="0"/>
                <a:cs typeface="Arial" charset="0"/>
              </a:rPr>
              <a:t>actions</a:t>
            </a:r>
            <a:r>
              <a:rPr lang="fr-FR" altLang="fr-FR" smtClean="0">
                <a:solidFill>
                  <a:srgbClr val="C45D08"/>
                </a:solidFill>
                <a:latin typeface="Arial" charset="0"/>
                <a:cs typeface="Arial" charset="0"/>
              </a:rPr>
              <a:t> qui déclenchent et les actions qui prendront 25 ans…)</a:t>
            </a:r>
          </a:p>
          <a:p>
            <a:pPr marL="273050" indent="-273050">
              <a:buFont typeface="Wingdings" pitchFamily="2" charset="2"/>
              <a:buChar char="§"/>
              <a:tabLst>
                <a:tab pos="273050" algn="l"/>
              </a:tabLst>
            </a:pPr>
            <a:r>
              <a:rPr lang="fr-FR" altLang="fr-FR" smtClean="0">
                <a:solidFill>
                  <a:srgbClr val="C45D08"/>
                </a:solidFill>
                <a:latin typeface="Arial" charset="0"/>
                <a:cs typeface="Arial" charset="0"/>
              </a:rPr>
              <a:t>Transcrire l’évolution du tissu urbain en termes de </a:t>
            </a:r>
            <a:r>
              <a:rPr lang="fr-FR" altLang="fr-FR" b="1" smtClean="0">
                <a:solidFill>
                  <a:srgbClr val="C45D08"/>
                </a:solidFill>
                <a:latin typeface="Arial" charset="0"/>
                <a:cs typeface="Arial" charset="0"/>
              </a:rPr>
              <a:t>programmation </a:t>
            </a:r>
            <a:r>
              <a:rPr lang="fr-FR" altLang="fr-FR" smtClean="0">
                <a:solidFill>
                  <a:srgbClr val="C45D08"/>
                </a:solidFill>
                <a:latin typeface="Arial" charset="0"/>
                <a:cs typeface="Arial" charset="0"/>
              </a:rPr>
              <a:t>permettant d’élaborer un </a:t>
            </a:r>
            <a:r>
              <a:rPr lang="fr-FR" altLang="fr-FR" b="1" smtClean="0">
                <a:solidFill>
                  <a:srgbClr val="C45D08"/>
                </a:solidFill>
                <a:latin typeface="Arial" charset="0"/>
                <a:cs typeface="Arial" charset="0"/>
              </a:rPr>
              <a:t>plan-guide</a:t>
            </a:r>
          </a:p>
          <a:p>
            <a:pPr marL="273050" indent="-273050">
              <a:buFont typeface="Wingdings" pitchFamily="2" charset="2"/>
              <a:buChar char="§"/>
              <a:tabLst>
                <a:tab pos="273050" algn="l"/>
              </a:tabLst>
            </a:pPr>
            <a:endParaRPr lang="fr-FR" altLang="fr-FR" b="1" smtClean="0">
              <a:solidFill>
                <a:srgbClr val="C45D08"/>
              </a:solidFill>
              <a:latin typeface="Arial" charset="0"/>
              <a:cs typeface="Arial" charset="0"/>
            </a:endParaRPr>
          </a:p>
          <a:p>
            <a:pPr marL="273050" indent="-273050">
              <a:buFont typeface="Wingdings" pitchFamily="2" charset="2"/>
              <a:buChar char="§"/>
              <a:tabLst>
                <a:tab pos="273050" algn="l"/>
              </a:tabLst>
            </a:pPr>
            <a:r>
              <a:rPr lang="fr-FR" altLang="fr-FR" b="1" smtClean="0">
                <a:solidFill>
                  <a:srgbClr val="C45D08"/>
                </a:solidFill>
                <a:latin typeface="Arial" charset="0"/>
                <a:cs typeface="Arial" charset="0"/>
              </a:rPr>
              <a:t>Faire pénétrer la nature ville, échelle différentes… cas du bourg-rue</a:t>
            </a:r>
          </a:p>
          <a:p>
            <a:pPr marL="273050" indent="-273050">
              <a:buFont typeface="Wingdings" pitchFamily="2" charset="2"/>
              <a:buChar char="§"/>
              <a:tabLst>
                <a:tab pos="273050" algn="l"/>
              </a:tabLst>
            </a:pPr>
            <a:endParaRPr lang="fr-FR" altLang="fr-FR" b="1" smtClean="0">
              <a:solidFill>
                <a:srgbClr val="C45D08"/>
              </a:solidFill>
              <a:latin typeface="Arial" charset="0"/>
              <a:cs typeface="Arial" charset="0"/>
            </a:endParaRPr>
          </a:p>
          <a:p>
            <a:pPr marL="273050" indent="-273050">
              <a:tabLst>
                <a:tab pos="273050" algn="l"/>
              </a:tabLst>
            </a:pPr>
            <a:endParaRPr lang="fr-FR" altLang="fr-FR" b="1" smtClean="0">
              <a:solidFill>
                <a:srgbClr val="E46C0A"/>
              </a:solidFill>
              <a:latin typeface="Arial" charset="0"/>
              <a:cs typeface="Arial" charset="0"/>
            </a:endParaRPr>
          </a:p>
          <a:p>
            <a:pPr marL="273050" indent="-273050">
              <a:buFont typeface="Wingdings" pitchFamily="2" charset="2"/>
              <a:buChar char="§"/>
              <a:tabLst>
                <a:tab pos="273050" algn="l"/>
              </a:tabLst>
            </a:pPr>
            <a:endParaRPr lang="fr-FR" altLang="fr-FR" b="1" smtClean="0">
              <a:solidFill>
                <a:srgbClr val="E46C0A"/>
              </a:solidFill>
              <a:latin typeface="Arial" charset="0"/>
              <a:cs typeface="Arial" charset="0"/>
            </a:endParaRPr>
          </a:p>
          <a:p>
            <a:pPr marL="273050" indent="-273050">
              <a:tabLst>
                <a:tab pos="273050" algn="l"/>
              </a:tabLst>
            </a:pPr>
            <a:endParaRPr lang="fr-FR" altLang="fr-FR" b="1" smtClean="0">
              <a:solidFill>
                <a:srgbClr val="E46C0A"/>
              </a:solidFill>
              <a:latin typeface="Arial" charset="0"/>
              <a:cs typeface="Arial" charset="0"/>
            </a:endParaRPr>
          </a:p>
          <a:p>
            <a:pPr marL="273050" indent="-273050" eaLnBrk="1" hangingPunct="1">
              <a:spcBef>
                <a:spcPct val="0"/>
              </a:spcBef>
              <a:tabLst>
                <a:tab pos="273050" algn="l"/>
              </a:tabLst>
            </a:pPr>
            <a:endParaRPr lang="fr-FR" altLang="fr-FR" smtClean="0"/>
          </a:p>
        </p:txBody>
      </p:sp>
      <p:sp>
        <p:nvSpPr>
          <p:cNvPr id="33796"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F5AB395-D460-4FD8-8ED9-6C5475789741}" type="slidenum">
              <a:rPr lang="fr-FR" altLang="fr-FR" smtClean="0"/>
              <a:pPr eaLnBrk="1" hangingPunct="1">
                <a:spcBef>
                  <a:spcPct val="0"/>
                </a:spcBef>
              </a:pPr>
              <a:t>12</a:t>
            </a:fld>
            <a:endParaRPr lang="fr-FR" alt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7891"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
        <p:nvSpPr>
          <p:cNvPr id="37892"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30C95E-CBA7-496F-9D26-9BB7C949DF06}" type="slidenum">
              <a:rPr lang="fr-FR" altLang="fr-FR" smtClean="0"/>
              <a:pPr eaLnBrk="1" hangingPunct="1">
                <a:spcBef>
                  <a:spcPct val="0"/>
                </a:spcBef>
              </a:pPr>
              <a:t>13</a:t>
            </a:fld>
            <a:endParaRPr lang="fr-FR" alt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fr-FR" smtClean="0"/>
              <a:t>Des déclinaisons concrètes : châteldon : boulangerie / cunlhat maison santé-médiathèque-lieu de vie / la Monnerie le montel fleuriste </a:t>
            </a:r>
          </a:p>
          <a:p>
            <a:pPr eaLnBrk="1" hangingPunct="1">
              <a:spcBef>
                <a:spcPct val="0"/>
              </a:spcBef>
            </a:pPr>
            <a:r>
              <a:rPr lang="fr-FR" altLang="fr-FR" smtClean="0"/>
              <a:t>D’autre collectivité lancées dans ces études stratégiques : olliergues / ambert / allègre </a:t>
            </a:r>
          </a:p>
        </p:txBody>
      </p:sp>
      <p:sp>
        <p:nvSpPr>
          <p:cNvPr id="34820"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E0F8060-CE28-456C-84AC-0EE2D1068B55}" type="slidenum">
              <a:rPr lang="fr-FR" altLang="fr-FR" smtClean="0"/>
              <a:pPr eaLnBrk="1" hangingPunct="1">
                <a:spcBef>
                  <a:spcPct val="0"/>
                </a:spcBef>
              </a:pPr>
              <a:t>14</a:t>
            </a:fld>
            <a:endParaRPr lang="fr-FR"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5843"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Temps du projet long créer une chaine d’acteurs non présente (aménageur – constructeur – bailleur – spécialiste commercialisation et de la gestion) </a:t>
            </a:r>
          </a:p>
          <a:p>
            <a:r>
              <a:rPr lang="fr-FR" altLang="fr-FR" dirty="0" smtClean="0"/>
              <a:t>Couts et complexité à travers de projets concrets de trouver des solutions adaptées au contexte local en fédérant l’ensemble des acteurs (usagers compris)</a:t>
            </a:r>
          </a:p>
          <a:p>
            <a:r>
              <a:rPr lang="fr-FR" altLang="fr-FR" b="1" dirty="0" smtClean="0"/>
              <a:t>La sensibilisation des élus au renouvellement urbain et la mobilisation des habitants</a:t>
            </a:r>
            <a:r>
              <a:rPr lang="fr-FR" altLang="fr-FR" dirty="0" smtClean="0"/>
              <a:t> au stade de l’étude urbaine et de l’étude de pré-programmation</a:t>
            </a:r>
          </a:p>
          <a:p>
            <a:r>
              <a:rPr lang="fr-FR" altLang="fr-FR" b="1" dirty="0" smtClean="0"/>
              <a:t>La réalisation d’une étude urbaine comprenant  un diagnostic foncier</a:t>
            </a:r>
          </a:p>
          <a:p>
            <a:r>
              <a:rPr lang="fr-FR" altLang="fr-FR" dirty="0" smtClean="0"/>
              <a:t>(vacance de logements, qualités du patrimoine bâti, du paysage, de la trame verte et bleue, des critères de mutabilité).</a:t>
            </a:r>
          </a:p>
          <a:p>
            <a:r>
              <a:rPr lang="fr-FR" altLang="fr-FR" b="1" dirty="0" smtClean="0"/>
              <a:t>La réalisation d’études pré-opérationnelles, pour définir des principes d’aménagements (esquisses) et la réalisation d’études de de faisabilité financière</a:t>
            </a:r>
            <a:endParaRPr lang="fr-FR" altLang="fr-FR" dirty="0" smtClean="0"/>
          </a:p>
          <a:p>
            <a:r>
              <a:rPr lang="fr-FR" altLang="fr-FR" b="1" dirty="0" smtClean="0"/>
              <a:t>La recherche d’opérateurs et l’accompagnement vers la phase opérationnelle du projet.</a:t>
            </a:r>
            <a:endParaRPr lang="fr-FR" altLang="fr-FR" dirty="0" smtClean="0"/>
          </a:p>
          <a:p>
            <a:endParaRPr lang="fr-FR" altLang="fr-FR" dirty="0" smtClean="0"/>
          </a:p>
          <a:p>
            <a:endParaRPr lang="fr-FR" altLang="fr-FR" dirty="0" smtClean="0"/>
          </a:p>
        </p:txBody>
      </p:sp>
      <p:sp>
        <p:nvSpPr>
          <p:cNvPr id="35844"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5C754DD8-07D5-4BA4-9FC8-DAB7E286CE90}" type="slidenum">
              <a:rPr lang="fr-FR" altLang="fr-FR" smtClean="0"/>
              <a:pPr eaLnBrk="1" hangingPunct="1">
                <a:spcBef>
                  <a:spcPct val="0"/>
                </a:spcBef>
              </a:pPr>
              <a:t>15</a:t>
            </a:fld>
            <a:endParaRPr lang="fr-FR" alt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endParaRPr lang="fr-FR" sz="1100" kern="1200" dirty="0">
              <a:solidFill>
                <a:schemeClr val="tx1"/>
              </a:solidFill>
              <a:effectLst/>
              <a:latin typeface="+mn-lt"/>
              <a:ea typeface="+mn-ea"/>
              <a:cs typeface="+mn-cs"/>
            </a:endParaRPr>
          </a:p>
        </p:txBody>
      </p:sp>
    </p:spTree>
    <p:extLst>
      <p:ext uri="{BB962C8B-B14F-4D97-AF65-F5344CB8AC3E}">
        <p14:creationId xmlns="" xmlns:p14="http://schemas.microsoft.com/office/powerpoint/2010/main" val="1785709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5"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Suite études stratégiques : Ambert, Olliergues, Saint Jean des O, Sauxillanges, </a:t>
            </a:r>
            <a:r>
              <a:rPr lang="fr-FR" altLang="fr-FR" dirty="0" err="1" smtClean="0"/>
              <a:t>Sauvessanges</a:t>
            </a:r>
            <a:r>
              <a:rPr lang="fr-FR" altLang="fr-FR" dirty="0" smtClean="0"/>
              <a:t>….</a:t>
            </a:r>
          </a:p>
          <a:p>
            <a:r>
              <a:rPr lang="fr-FR" altLang="fr-FR" dirty="0" smtClean="0"/>
              <a:t>Des études </a:t>
            </a:r>
            <a:r>
              <a:rPr lang="fr-FR" altLang="fr-FR" dirty="0" err="1" smtClean="0"/>
              <a:t>opé</a:t>
            </a:r>
            <a:r>
              <a:rPr lang="fr-FR" altLang="fr-FR" dirty="0" smtClean="0"/>
              <a:t> : Olliergues, La </a:t>
            </a:r>
            <a:r>
              <a:rPr lang="fr-FR" altLang="fr-FR" dirty="0" err="1" smtClean="0"/>
              <a:t>Monerie</a:t>
            </a:r>
            <a:r>
              <a:rPr lang="fr-FR" altLang="fr-FR" dirty="0" smtClean="0"/>
              <a:t>, </a:t>
            </a:r>
            <a:r>
              <a:rPr lang="fr-FR" altLang="fr-FR" dirty="0" err="1" smtClean="0"/>
              <a:t>Cunhlat</a:t>
            </a:r>
            <a:r>
              <a:rPr lang="fr-FR" altLang="fr-FR" dirty="0" smtClean="0"/>
              <a:t>,</a:t>
            </a:r>
            <a:r>
              <a:rPr lang="fr-FR" altLang="fr-FR" baseline="0" dirty="0" smtClean="0"/>
              <a:t> Courpière ….</a:t>
            </a:r>
          </a:p>
          <a:p>
            <a:r>
              <a:rPr lang="fr-FR" altLang="fr-FR" baseline="0" dirty="0" smtClean="0"/>
              <a:t>Des conventions en cours : EPF-SMAF – OPAC – SEM ?</a:t>
            </a:r>
            <a:endParaRPr lang="fr-FR" altLang="fr-FR" dirty="0" smtClean="0"/>
          </a:p>
        </p:txBody>
      </p:sp>
      <p:sp>
        <p:nvSpPr>
          <p:cNvPr id="38916"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7CCBC4A-20A1-4E05-AACF-D2CB2DF3B988}" type="slidenum">
              <a:rPr lang="fr-FR" altLang="fr-FR" smtClean="0"/>
              <a:pPr eaLnBrk="1" hangingPunct="1">
                <a:spcBef>
                  <a:spcPct val="0"/>
                </a:spcBef>
              </a:pPr>
              <a:t>17</a:t>
            </a:fld>
            <a:endParaRPr lang="fr-FR" alt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sz="1200" b="1" dirty="0" smtClean="0">
                <a:latin typeface="Calibri" pitchFamily="34" charset="0"/>
              </a:rPr>
              <a:t>Les partenaires territoriaux</a:t>
            </a:r>
          </a:p>
          <a:p>
            <a:r>
              <a:rPr lang="fr-FR" dirty="0" smtClean="0">
                <a:latin typeface="Calibri" pitchFamily="34" charset="0"/>
              </a:rPr>
              <a:t>Les Communautés de Communes</a:t>
            </a:r>
          </a:p>
          <a:p>
            <a:r>
              <a:rPr lang="fr-FR" dirty="0" smtClean="0">
                <a:latin typeface="Calibri" pitchFamily="34" charset="0"/>
              </a:rPr>
              <a:t>Le Parc naturel régional Livradois-Forez</a:t>
            </a:r>
          </a:p>
          <a:p>
            <a:r>
              <a:rPr lang="fr-FR" dirty="0" smtClean="0">
                <a:latin typeface="Calibri" pitchFamily="34" charset="0"/>
              </a:rPr>
              <a:t>L’Agence de Développement des Territoires d’Auvergne</a:t>
            </a:r>
          </a:p>
          <a:p>
            <a:r>
              <a:rPr lang="fr-FR" sz="1200" b="1" dirty="0" smtClean="0">
                <a:solidFill>
                  <a:srgbClr val="000000"/>
                </a:solidFill>
                <a:latin typeface="Calibri" pitchFamily="34" charset="0"/>
              </a:rPr>
              <a:t>Les partenaires financiers</a:t>
            </a:r>
          </a:p>
          <a:p>
            <a:r>
              <a:rPr lang="fr-FR" dirty="0" smtClean="0">
                <a:solidFill>
                  <a:srgbClr val="000000"/>
                </a:solidFill>
                <a:latin typeface="Calibri" pitchFamily="34" charset="0"/>
              </a:rPr>
              <a:t>L’ADIE</a:t>
            </a:r>
          </a:p>
          <a:p>
            <a:r>
              <a:rPr lang="fr-FR" dirty="0" smtClean="0">
                <a:solidFill>
                  <a:srgbClr val="000000"/>
                </a:solidFill>
                <a:latin typeface="Calibri" pitchFamily="34" charset="0"/>
              </a:rPr>
              <a:t>Auvergne Active</a:t>
            </a:r>
          </a:p>
          <a:p>
            <a:r>
              <a:rPr lang="fr-FR" dirty="0" smtClean="0">
                <a:solidFill>
                  <a:srgbClr val="000000"/>
                </a:solidFill>
                <a:latin typeface="Calibri" pitchFamily="34" charset="0"/>
              </a:rPr>
              <a:t>Créa Thiers Initiative</a:t>
            </a:r>
          </a:p>
          <a:p>
            <a:r>
              <a:rPr lang="fr-FR" dirty="0" smtClean="0">
                <a:solidFill>
                  <a:srgbClr val="000000"/>
                </a:solidFill>
                <a:latin typeface="Calibri" pitchFamily="34" charset="0"/>
              </a:rPr>
              <a:t>Pays d’Ambert Initiative</a:t>
            </a:r>
          </a:p>
          <a:p>
            <a:r>
              <a:rPr lang="fr-FR" sz="1200" b="1" dirty="0" smtClean="0">
                <a:solidFill>
                  <a:srgbClr val="000000"/>
                </a:solidFill>
                <a:latin typeface="Calibri" pitchFamily="34" charset="0"/>
              </a:rPr>
              <a:t>Les partenaires techniques</a:t>
            </a:r>
          </a:p>
          <a:p>
            <a:r>
              <a:rPr lang="fr-FR" dirty="0" smtClean="0">
                <a:solidFill>
                  <a:srgbClr val="000000"/>
                </a:solidFill>
                <a:latin typeface="Calibri" pitchFamily="34" charset="0"/>
              </a:rPr>
              <a:t>La Chambre de Commerce et d’Industrie</a:t>
            </a:r>
          </a:p>
          <a:p>
            <a:r>
              <a:rPr lang="fr-FR" dirty="0" smtClean="0">
                <a:solidFill>
                  <a:srgbClr val="000000"/>
                </a:solidFill>
                <a:latin typeface="Calibri" pitchFamily="34" charset="0"/>
              </a:rPr>
              <a:t>La Chambre des Métiers et de l’Artisanat</a:t>
            </a:r>
          </a:p>
          <a:p>
            <a:r>
              <a:rPr lang="fr-FR" dirty="0" smtClean="0">
                <a:solidFill>
                  <a:srgbClr val="000000"/>
                </a:solidFill>
                <a:latin typeface="Calibri" pitchFamily="34" charset="0"/>
              </a:rPr>
              <a:t>La Boutique de Gestion BGE Auvergne</a:t>
            </a:r>
          </a:p>
          <a:p>
            <a:r>
              <a:rPr lang="fr-FR" dirty="0" smtClean="0">
                <a:solidFill>
                  <a:srgbClr val="000000"/>
                </a:solidFill>
                <a:latin typeface="Calibri" pitchFamily="34" charset="0"/>
              </a:rPr>
              <a:t>Le Comité d’Expansion Economique du Puy de Dôme</a:t>
            </a:r>
          </a:p>
          <a:p>
            <a:r>
              <a:rPr lang="fr-FR" dirty="0" smtClean="0">
                <a:solidFill>
                  <a:srgbClr val="000000"/>
                </a:solidFill>
                <a:latin typeface="Calibri" pitchFamily="34" charset="0"/>
              </a:rPr>
              <a:t>Appuy Créateur</a:t>
            </a:r>
          </a:p>
          <a:p>
            <a:r>
              <a:rPr lang="fr-FR" dirty="0" smtClean="0">
                <a:solidFill>
                  <a:srgbClr val="000000"/>
                </a:solidFill>
                <a:latin typeface="Calibri" pitchFamily="34" charset="0"/>
              </a:rPr>
              <a:t>Cabestan</a:t>
            </a:r>
          </a:p>
          <a:p>
            <a:r>
              <a:rPr lang="fr-FR" dirty="0" smtClean="0">
                <a:solidFill>
                  <a:srgbClr val="000000"/>
                </a:solidFill>
                <a:latin typeface="Calibri" pitchFamily="34" charset="0"/>
              </a:rPr>
              <a:t>Espace info jeunes</a:t>
            </a:r>
          </a:p>
          <a:p>
            <a:r>
              <a:rPr lang="fr-FR" dirty="0" smtClean="0">
                <a:solidFill>
                  <a:srgbClr val="000000"/>
                </a:solidFill>
                <a:latin typeface="Calibri" pitchFamily="34" charset="0"/>
              </a:rPr>
              <a:t>Association La Brèche</a:t>
            </a:r>
          </a:p>
        </p:txBody>
      </p:sp>
    </p:spTree>
    <p:extLst>
      <p:ext uri="{BB962C8B-B14F-4D97-AF65-F5344CB8AC3E}">
        <p14:creationId xmlns="" xmlns:p14="http://schemas.microsoft.com/office/powerpoint/2010/main" val="1785709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0" name="Shape 1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smtClean="0"/>
              <a:t>Situé rapidement le territoire du LF : à l’est de l’Auvergne à cheval sur le Puy-de-Dôme, le Haute-Loire et depuis la dernière révision de la Charte du Parc avec 5 communes en Rhône-Alpes dans la Loire.</a:t>
            </a:r>
          </a:p>
          <a:p>
            <a:r>
              <a:rPr lang="fr-FR" altLang="fr-FR" smtClean="0"/>
              <a:t>Pour ceux qui connaissent, un territoire qui s’étend de Thiers au Nord à La Chaise Dieu en Haute-Loire.</a:t>
            </a:r>
          </a:p>
        </p:txBody>
      </p:sp>
      <p:sp>
        <p:nvSpPr>
          <p:cNvPr id="34820"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5F0FC4A-8F6E-4056-BC8B-E7F9558E5559}" type="slidenum">
              <a:rPr lang="fr-FR" altLang="fr-FR" smtClean="0"/>
              <a:pPr eaLnBrk="1" hangingPunct="1">
                <a:spcBef>
                  <a:spcPct val="0"/>
                </a:spcBef>
              </a:pPr>
              <a:t>2</a:t>
            </a:fld>
            <a:endParaRPr lang="fr-FR" alt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5" name="Shape 1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579"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dirty="0" smtClean="0"/>
              <a:t>Le Parc </a:t>
            </a:r>
            <a:r>
              <a:rPr lang="fr-FR" altLang="fr-FR" dirty="0" smtClean="0">
                <a:solidFill>
                  <a:srgbClr val="E46C0A"/>
                </a:solidFill>
                <a:latin typeface="Arial" charset="0"/>
                <a:cs typeface="Arial" charset="0"/>
              </a:rPr>
              <a:t>naturel régional Livradois-Forez </a:t>
            </a:r>
            <a:r>
              <a:rPr lang="fr-FR" altLang="fr-FR" dirty="0" smtClean="0"/>
              <a:t>a été créée en 1986.</a:t>
            </a:r>
          </a:p>
          <a:p>
            <a:r>
              <a:rPr lang="fr-FR" altLang="fr-FR" dirty="0" smtClean="0">
                <a:solidFill>
                  <a:srgbClr val="E46C0A"/>
                </a:solidFill>
                <a:latin typeface="Arial" charset="0"/>
                <a:cs typeface="Arial" charset="0"/>
              </a:rPr>
              <a:t>Il résulte, avant tout, d’une volonté des élus et des habitants de maintenir un territoire vivant.</a:t>
            </a:r>
          </a:p>
          <a:p>
            <a:r>
              <a:rPr lang="fr-FR" altLang="fr-FR" dirty="0" smtClean="0">
                <a:solidFill>
                  <a:srgbClr val="E46C0A"/>
                </a:solidFill>
                <a:latin typeface="Arial" charset="0"/>
                <a:cs typeface="Arial" charset="0"/>
              </a:rPr>
              <a:t>Parc développeur car structuré autours d’un patrimoine vivant (passé – agricole vergé bovin et industriel coutellerie-</a:t>
            </a:r>
            <a:r>
              <a:rPr lang="fr-FR" altLang="fr-FR" dirty="0" err="1" smtClean="0">
                <a:solidFill>
                  <a:srgbClr val="E46C0A"/>
                </a:solidFill>
                <a:latin typeface="Arial" charset="0"/>
                <a:cs typeface="Arial" charset="0"/>
              </a:rPr>
              <a:t>papéterie</a:t>
            </a:r>
            <a:r>
              <a:rPr lang="fr-FR" altLang="fr-FR" dirty="0" smtClean="0">
                <a:solidFill>
                  <a:srgbClr val="E46C0A"/>
                </a:solidFill>
                <a:latin typeface="Arial" charset="0"/>
                <a:cs typeface="Arial" charset="0"/>
              </a:rPr>
              <a:t>) – présent (</a:t>
            </a:r>
            <a:r>
              <a:rPr lang="fr-FR" altLang="fr-FR" dirty="0" err="1" smtClean="0">
                <a:solidFill>
                  <a:srgbClr val="E46C0A"/>
                </a:solidFill>
                <a:latin typeface="Arial" charset="0"/>
                <a:cs typeface="Arial" charset="0"/>
              </a:rPr>
              <a:t>sanofi-avantis</a:t>
            </a:r>
            <a:r>
              <a:rPr lang="fr-FR" altLang="fr-FR" dirty="0" smtClean="0">
                <a:solidFill>
                  <a:srgbClr val="E46C0A"/>
                </a:solidFill>
                <a:latin typeface="Arial" charset="0"/>
                <a:cs typeface="Arial" charset="0"/>
              </a:rPr>
              <a:t>, </a:t>
            </a:r>
            <a:r>
              <a:rPr lang="fr-FR" altLang="fr-FR" dirty="0" err="1" smtClean="0">
                <a:solidFill>
                  <a:srgbClr val="E46C0A"/>
                </a:solidFill>
                <a:latin typeface="Arial" charset="0"/>
                <a:cs typeface="Arial" charset="0"/>
              </a:rPr>
              <a:t>metallerrie</a:t>
            </a:r>
            <a:r>
              <a:rPr lang="fr-FR" altLang="fr-FR" dirty="0" smtClean="0">
                <a:solidFill>
                  <a:srgbClr val="E46C0A"/>
                </a:solidFill>
                <a:latin typeface="Arial" charset="0"/>
                <a:cs typeface="Arial" charset="0"/>
              </a:rPr>
              <a:t>, </a:t>
            </a:r>
            <a:r>
              <a:rPr lang="fr-FR" altLang="fr-FR" dirty="0" err="1" smtClean="0">
                <a:solidFill>
                  <a:srgbClr val="E46C0A"/>
                </a:solidFill>
                <a:latin typeface="Arial" charset="0"/>
                <a:cs typeface="Arial" charset="0"/>
              </a:rPr>
              <a:t>coutelleririe</a:t>
            </a:r>
            <a:r>
              <a:rPr lang="fr-FR" altLang="fr-FR" dirty="0" smtClean="0">
                <a:solidFill>
                  <a:srgbClr val="E46C0A"/>
                </a:solidFill>
                <a:latin typeface="Arial" charset="0"/>
                <a:cs typeface="Arial" charset="0"/>
              </a:rPr>
              <a:t>) avenir : Valorisation de la filière bois, maintenir l’agriculture.</a:t>
            </a:r>
          </a:p>
          <a:p>
            <a:r>
              <a:rPr lang="fr-FR" altLang="fr-FR" dirty="0" smtClean="0">
                <a:solidFill>
                  <a:srgbClr val="E46C0A"/>
                </a:solidFill>
                <a:latin typeface="Arial" charset="0"/>
                <a:cs typeface="Arial" charset="0"/>
              </a:rPr>
              <a:t>Maintenir les emplois pour les habitants pour faire vivre les paysages sans les barder car ils sont le résultat des activités humaines</a:t>
            </a:r>
          </a:p>
          <a:p>
            <a:endParaRPr lang="fr-FR" altLang="fr-FR" dirty="0" smtClean="0">
              <a:solidFill>
                <a:srgbClr val="E46C0A"/>
              </a:solidFill>
              <a:latin typeface="Arial" charset="0"/>
              <a:cs typeface="Arial" charset="0"/>
            </a:endParaRPr>
          </a:p>
          <a:p>
            <a:r>
              <a:rPr lang="fr-FR" altLang="fr-FR" dirty="0" smtClean="0">
                <a:solidFill>
                  <a:srgbClr val="E46C0A"/>
                </a:solidFill>
                <a:latin typeface="Arial" charset="0"/>
                <a:cs typeface="Arial" charset="0"/>
              </a:rPr>
              <a:t>Un territoire de 158 communes, 25 </a:t>
            </a:r>
            <a:r>
              <a:rPr lang="fr-FR" altLang="fr-FR" dirty="0" err="1" smtClean="0">
                <a:solidFill>
                  <a:srgbClr val="E46C0A"/>
                </a:solidFill>
                <a:latin typeface="Arial" charset="0"/>
                <a:cs typeface="Arial" charset="0"/>
              </a:rPr>
              <a:t>com-com</a:t>
            </a:r>
            <a:r>
              <a:rPr lang="fr-FR" altLang="fr-FR" dirty="0" smtClean="0">
                <a:solidFill>
                  <a:srgbClr val="E46C0A"/>
                </a:solidFill>
                <a:latin typeface="Arial" charset="0"/>
                <a:cs typeface="Arial" charset="0"/>
              </a:rPr>
              <a:t>,</a:t>
            </a:r>
            <a:r>
              <a:rPr lang="fr-FR" altLang="fr-FR" baseline="0" dirty="0" smtClean="0">
                <a:solidFill>
                  <a:srgbClr val="E46C0A"/>
                </a:solidFill>
                <a:latin typeface="Arial" charset="0"/>
                <a:cs typeface="Arial" charset="0"/>
              </a:rPr>
              <a:t> </a:t>
            </a:r>
            <a:r>
              <a:rPr lang="fr-FR" altLang="fr-FR" dirty="0" smtClean="0">
                <a:solidFill>
                  <a:srgbClr val="E46C0A"/>
                </a:solidFill>
                <a:latin typeface="Arial" charset="0"/>
                <a:cs typeface="Arial" charset="0"/>
              </a:rPr>
              <a:t>93 163 habitants (pour être précis), et 282 576 hectares.</a:t>
            </a:r>
          </a:p>
          <a:p>
            <a:endParaRPr lang="fr-FR" altLang="fr-FR" dirty="0" smtClean="0">
              <a:solidFill>
                <a:srgbClr val="E46C0A"/>
              </a:solidFill>
              <a:latin typeface="Arial" charset="0"/>
              <a:cs typeface="Arial" charset="0"/>
            </a:endParaRPr>
          </a:p>
          <a:p>
            <a:r>
              <a:rPr lang="fr-FR" altLang="fr-FR" dirty="0" smtClean="0">
                <a:solidFill>
                  <a:srgbClr val="E46C0A"/>
                </a:solidFill>
                <a:latin typeface="Arial" charset="0"/>
                <a:cs typeface="Arial" charset="0"/>
              </a:rPr>
              <a:t>Une équipe d’animation d’une trentaine de personnes sur des missions très transversales : biodiversité, développement économique, urbanisme, agriculture et forêt.</a:t>
            </a:r>
          </a:p>
          <a:p>
            <a:endParaRPr lang="fr-FR" altLang="fr-FR" dirty="0" smtClean="0">
              <a:solidFill>
                <a:srgbClr val="E46C0A"/>
              </a:solidFill>
              <a:latin typeface="Arial" charset="0"/>
              <a:cs typeface="Arial" charset="0"/>
            </a:endParaRPr>
          </a:p>
          <a:p>
            <a:endParaRPr lang="fr-FR" altLang="fr-FR" dirty="0" smtClean="0"/>
          </a:p>
        </p:txBody>
      </p:sp>
      <p:sp>
        <p:nvSpPr>
          <p:cNvPr id="24580"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4461D72-12BD-401E-92D7-7F43573B759E}" type="slidenum">
              <a:rPr lang="fr-FR" altLang="fr-FR" smtClean="0"/>
              <a:pPr eaLnBrk="1" hangingPunct="1">
                <a:spcBef>
                  <a:spcPct val="0"/>
                </a:spcBef>
              </a:pPr>
              <a:t>3</a:t>
            </a:fld>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3"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smtClean="0"/>
              <a:t>Un territoire rural contrasté :</a:t>
            </a:r>
          </a:p>
          <a:p>
            <a:pPr>
              <a:buFontTx/>
              <a:buChar char="-"/>
            </a:pPr>
            <a:r>
              <a:rPr lang="fr-FR" altLang="fr-FR" smtClean="0"/>
              <a:t>Plaine de la Limagne -&gt; influence de Clermont-F</a:t>
            </a:r>
          </a:p>
          <a:p>
            <a:pPr>
              <a:buFontTx/>
              <a:buChar char="-"/>
            </a:pPr>
            <a:r>
              <a:rPr lang="fr-FR" altLang="fr-FR" smtClean="0"/>
              <a:t>Haut Livradois </a:t>
            </a:r>
            <a:r>
              <a:rPr lang="fr-FR" altLang="fr-FR" smtClean="0">
                <a:sym typeface="Wingdings" pitchFamily="2" charset="2"/>
              </a:rPr>
              <a:t> un territoire boisé</a:t>
            </a:r>
            <a:endParaRPr lang="fr-FR" altLang="fr-FR" smtClean="0"/>
          </a:p>
          <a:p>
            <a:pPr>
              <a:buFontTx/>
              <a:buChar char="-"/>
            </a:pPr>
            <a:r>
              <a:rPr lang="fr-FR" altLang="fr-FR" smtClean="0"/>
              <a:t>Vallée de la Dore </a:t>
            </a:r>
            <a:r>
              <a:rPr lang="fr-FR" altLang="fr-FR" smtClean="0">
                <a:sym typeface="Wingdings" pitchFamily="2" charset="2"/>
              </a:rPr>
              <a:t> la partie industrielle</a:t>
            </a:r>
            <a:endParaRPr lang="fr-FR" altLang="fr-FR" smtClean="0"/>
          </a:p>
          <a:p>
            <a:pPr>
              <a:buFontTx/>
              <a:buChar char="-"/>
            </a:pPr>
            <a:r>
              <a:rPr lang="fr-FR" altLang="fr-FR" smtClean="0"/>
              <a:t> site emblématique du Hauts-Forez</a:t>
            </a:r>
          </a:p>
          <a:p>
            <a:pPr>
              <a:buFontTx/>
              <a:buChar char="-"/>
            </a:pPr>
            <a:endParaRPr lang="fr-FR" altLang="fr-FR" smtClean="0"/>
          </a:p>
          <a:p>
            <a:pPr>
              <a:buFontTx/>
              <a:buChar char="-"/>
            </a:pPr>
            <a:r>
              <a:rPr lang="fr-FR" altLang="fr-FR" smtClean="0"/>
              <a:t>6 bassins vie rural + 16 équipement ‘puy guillaume la monnerie, courpière, ambert, billom, arlanc, + thiers bassin vie urbain</a:t>
            </a:r>
          </a:p>
        </p:txBody>
      </p:sp>
      <p:sp>
        <p:nvSpPr>
          <p:cNvPr id="25604"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5744EEE-5E80-4514-A060-B15810DFFD68}" type="slidenum">
              <a:rPr lang="fr-FR" altLang="fr-FR" smtClean="0"/>
              <a:pPr eaLnBrk="1" hangingPunct="1">
                <a:spcBef>
                  <a:spcPct val="0"/>
                </a:spcBef>
              </a:pPr>
              <a:t>4</a:t>
            </a:fld>
            <a:endParaRPr lang="fr-FR"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8435"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smtClean="0"/>
          </a:p>
        </p:txBody>
      </p:sp>
      <p:sp>
        <p:nvSpPr>
          <p:cNvPr id="18436"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977C217-8770-4114-805E-527D35BB45FF}" type="slidenum">
              <a:rPr lang="fr-FR" altLang="fr-FR" smtClean="0"/>
              <a:pPr eaLnBrk="1" hangingPunct="1">
                <a:spcBef>
                  <a:spcPct val="0"/>
                </a:spcBef>
              </a:pPr>
              <a:t>5</a:t>
            </a:fld>
            <a:endParaRPr lang="fr-FR" alt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fr-FR" smtClean="0"/>
              <a:t>Axe 1 cadre de vie : charte paysagère et forestière / gestion des sites remarquables </a:t>
            </a:r>
          </a:p>
          <a:p>
            <a:r>
              <a:rPr lang="fr-FR" altLang="fr-FR" smtClean="0"/>
              <a:t>Axe 2 économique collectif cap actif sur la transmission et l’installation de porteurs de projets / Eco Sociale et solidaire fédérer l’économie local</a:t>
            </a:r>
          </a:p>
          <a:p>
            <a:r>
              <a:rPr lang="fr-FR" altLang="fr-FR" smtClean="0"/>
              <a:t>Axe 4 culturel offre adaptée ciné parc – blf – éducation – soutenir les asso locales ( richesse locales) </a:t>
            </a:r>
          </a:p>
          <a:p>
            <a:r>
              <a:rPr lang="fr-FR" altLang="fr-FR" smtClean="0"/>
              <a:t>Préoccupation récente de l’urbanisme (année 2000) qui apparait de manière plus forte dans cette nouvelle Charte 2011-2023 et qui se traduit dans des objectifs.</a:t>
            </a:r>
          </a:p>
          <a:p>
            <a:r>
              <a:rPr lang="fr-FR" altLang="fr-FR" smtClean="0"/>
              <a:t>Sous l’angle de l’aménagement mais aussi de manière moins marqué sous les questions : d’énergie, de déplacement, d’habitat…</a:t>
            </a:r>
          </a:p>
        </p:txBody>
      </p:sp>
      <p:sp>
        <p:nvSpPr>
          <p:cNvPr id="26628"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A2E2A01-1E83-46FB-BA73-979593BEDB2B}" type="slidenum">
              <a:rPr lang="fr-FR" altLang="fr-FR" smtClean="0"/>
              <a:pPr eaLnBrk="1" hangingPunct="1">
                <a:spcBef>
                  <a:spcPct val="0"/>
                </a:spcBef>
              </a:pPr>
              <a:t>6</a:t>
            </a:fld>
            <a:endParaRPr lang="fr-FR" alt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6627"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dirty="0" smtClean="0"/>
          </a:p>
        </p:txBody>
      </p:sp>
      <p:sp>
        <p:nvSpPr>
          <p:cNvPr id="26628"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A2E2A01-1E83-46FB-BA73-979593BEDB2B}" type="slidenum">
              <a:rPr lang="fr-FR" altLang="fr-FR" smtClean="0"/>
              <a:pPr eaLnBrk="1" hangingPunct="1">
                <a:spcBef>
                  <a:spcPct val="0"/>
                </a:spcBef>
              </a:pPr>
              <a:t>7</a:t>
            </a:fld>
            <a:endParaRPr lang="fr-FR"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9699"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a:r>
              <a:rPr lang="fr-FR" altLang="fr-FR" dirty="0" smtClean="0">
                <a:solidFill>
                  <a:srgbClr val="215968"/>
                </a:solidFill>
                <a:latin typeface="Arial" charset="0"/>
                <a:cs typeface="Arial" charset="0"/>
              </a:rPr>
              <a:t>Les 6 communes ayant participé au programme dont :</a:t>
            </a:r>
          </a:p>
          <a:p>
            <a:pPr defTabSz="912813">
              <a:buFontTx/>
              <a:buChar char="-"/>
            </a:pPr>
            <a:r>
              <a:rPr lang="fr-FR" altLang="fr-FR" dirty="0" smtClean="0">
                <a:solidFill>
                  <a:srgbClr val="215968"/>
                </a:solidFill>
                <a:latin typeface="Arial" charset="0"/>
                <a:cs typeface="Arial" charset="0"/>
              </a:rPr>
              <a:t> Recrutement de 3 équipes pluridisciplinaires (urbaniste, paysagiste, sociologue, BE économie, BE technique…)</a:t>
            </a:r>
          </a:p>
          <a:p>
            <a:pPr defTabSz="912813">
              <a:buFontTx/>
              <a:buChar char="-"/>
            </a:pPr>
            <a:r>
              <a:rPr lang="fr-FR" altLang="fr-FR" dirty="0" smtClean="0">
                <a:solidFill>
                  <a:srgbClr val="215968"/>
                </a:solidFill>
                <a:latin typeface="Arial" charset="0"/>
                <a:cs typeface="Arial" charset="0"/>
              </a:rPr>
              <a:t> 2 écoles d’architecture (Clermont-Ferrand et Lyon) </a:t>
            </a:r>
          </a:p>
          <a:p>
            <a:pPr defTabSz="912813">
              <a:buFontTx/>
              <a:buChar char="-"/>
            </a:pPr>
            <a:r>
              <a:rPr lang="fr-FR" altLang="fr-FR" dirty="0" smtClean="0">
                <a:solidFill>
                  <a:srgbClr val="215968"/>
                </a:solidFill>
                <a:latin typeface="Arial" charset="0"/>
                <a:cs typeface="Arial" charset="0"/>
              </a:rPr>
              <a:t>Coût : 200 000 euros études + 100 000 euros animation // 165 000 euros subventions (Leader, CG63, Etat)</a:t>
            </a:r>
            <a:r>
              <a:rPr lang="fr-FR" altLang="fr-FR" baseline="0" dirty="0" smtClean="0">
                <a:solidFill>
                  <a:srgbClr val="215968"/>
                </a:solidFill>
                <a:latin typeface="Arial" charset="0"/>
                <a:cs typeface="Arial" charset="0"/>
              </a:rPr>
              <a:t> </a:t>
            </a:r>
            <a:r>
              <a:rPr lang="fr-FR" altLang="fr-FR" dirty="0" smtClean="0">
                <a:solidFill>
                  <a:srgbClr val="215968"/>
                </a:solidFill>
                <a:latin typeface="Arial" charset="0"/>
                <a:cs typeface="Arial" charset="0"/>
              </a:rPr>
              <a:t>// 5 000 euros</a:t>
            </a:r>
            <a:r>
              <a:rPr lang="fr-FR" altLang="fr-FR" baseline="0" dirty="0" smtClean="0">
                <a:solidFill>
                  <a:srgbClr val="215968"/>
                </a:solidFill>
                <a:latin typeface="Arial" charset="0"/>
                <a:cs typeface="Arial" charset="0"/>
              </a:rPr>
              <a:t> par communes</a:t>
            </a:r>
            <a:endParaRPr lang="fr-FR" altLang="fr-FR" dirty="0" smtClean="0">
              <a:solidFill>
                <a:srgbClr val="215968"/>
              </a:solidFill>
              <a:latin typeface="Arial" charset="0"/>
              <a:cs typeface="Arial" charset="0"/>
            </a:endParaRPr>
          </a:p>
          <a:p>
            <a:pPr defTabSz="912813"/>
            <a:endParaRPr lang="fr-FR" altLang="fr-FR" dirty="0" smtClean="0">
              <a:solidFill>
                <a:srgbClr val="215968"/>
              </a:solidFill>
              <a:latin typeface="Arial" charset="0"/>
              <a:cs typeface="Arial" charset="0"/>
            </a:endParaRPr>
          </a:p>
          <a:p>
            <a:pPr defTabSz="912813"/>
            <a:endParaRPr lang="fr-FR" altLang="fr-FR" dirty="0" smtClean="0"/>
          </a:p>
        </p:txBody>
      </p:sp>
      <p:sp>
        <p:nvSpPr>
          <p:cNvPr id="29700"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BD563A9-2512-40F8-95CC-38FBF2B3AAC8}" type="slidenum">
              <a:rPr lang="fr-FR" altLang="fr-FR" smtClean="0"/>
              <a:pPr eaLnBrk="1" hangingPunct="1">
                <a:spcBef>
                  <a:spcPct val="0"/>
                </a:spcBef>
              </a:pPr>
              <a:t>8</a:t>
            </a:fld>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23"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813" eaLnBrk="1" hangingPunct="1">
              <a:spcBef>
                <a:spcPct val="0"/>
              </a:spcBef>
            </a:pPr>
            <a:r>
              <a:rPr lang="fr-FR" altLang="fr-FR" smtClean="0">
                <a:solidFill>
                  <a:srgbClr val="C45D08"/>
                </a:solidFill>
                <a:latin typeface="Arial" charset="0"/>
                <a:cs typeface="Arial" charset="0"/>
              </a:rPr>
              <a:t>Permettre aux équipes de disposer d’</a:t>
            </a:r>
            <a:r>
              <a:rPr lang="fr-FR" altLang="fr-FR" b="1" smtClean="0">
                <a:solidFill>
                  <a:srgbClr val="C45D08"/>
                </a:solidFill>
                <a:latin typeface="Arial" charset="0"/>
                <a:cs typeface="Arial" charset="0"/>
              </a:rPr>
              <a:t>un lieu de travail, de rencontres et d’exposition neutre</a:t>
            </a:r>
          </a:p>
          <a:p>
            <a:pPr defTabSz="912813" eaLnBrk="1" hangingPunct="1">
              <a:spcBef>
                <a:spcPct val="0"/>
              </a:spcBef>
            </a:pPr>
            <a:r>
              <a:rPr lang="fr-FR" altLang="fr-FR" b="1" smtClean="0">
                <a:solidFill>
                  <a:srgbClr val="C45D08"/>
                </a:solidFill>
                <a:latin typeface="Arial" charset="0"/>
                <a:cs typeface="Arial" charset="0"/>
              </a:rPr>
              <a:t>La résidence d’architecte jusqu’à 5 mois à Châteldon, des méthodes nouvelles pour les élus, les techniciens, les habitants…</a:t>
            </a:r>
          </a:p>
          <a:p>
            <a:pPr defTabSz="912813" eaLnBrk="1" hangingPunct="1">
              <a:spcBef>
                <a:spcPct val="0"/>
              </a:spcBef>
            </a:pPr>
            <a:r>
              <a:rPr lang="fr-FR" altLang="fr-FR" b="1" smtClean="0">
                <a:solidFill>
                  <a:srgbClr val="C45D08"/>
                </a:solidFill>
                <a:latin typeface="Arial" charset="0"/>
                <a:cs typeface="Arial" charset="0"/>
              </a:rPr>
              <a:t>Pour diffuser une nouvelle culture de l’urbanisme, de l’aménagement… pour faire des habitants des acteurs responsables et pas seulement lié à leur intérêt particulier.</a:t>
            </a:r>
          </a:p>
          <a:p>
            <a:pPr defTabSz="912813" eaLnBrk="1" hangingPunct="1">
              <a:spcBef>
                <a:spcPct val="0"/>
              </a:spcBef>
            </a:pPr>
            <a:endParaRPr lang="fr-FR" altLang="fr-FR" smtClean="0"/>
          </a:p>
        </p:txBody>
      </p:sp>
      <p:sp>
        <p:nvSpPr>
          <p:cNvPr id="30724" name="Espace réservé du numéro de diapositive 3"/>
          <p:cNvSpPr>
            <a:spLocks noGrp="1"/>
          </p:cNvSpPr>
          <p:nvPr>
            <p:ph type="sldNum" sz="quarter" idx="5"/>
          </p:nvPr>
        </p:nvSpPr>
        <p:spPr bwMode="auto">
          <a:xfrm>
            <a:off x="3883852" y="8685331"/>
            <a:ext cx="2972547"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F67AE6C-6318-4E43-86B3-44CD28B7341C}" type="slidenum">
              <a:rPr lang="fr-FR" altLang="fr-FR" smtClean="0"/>
              <a:pPr eaLnBrk="1" hangingPunct="1">
                <a:spcBef>
                  <a:spcPct val="0"/>
                </a:spcBef>
              </a:pPr>
              <a:t>9</a:t>
            </a:fld>
            <a:endParaRPr lang="fr-FR" alt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defRPr/>
            </a:lvl1pPr>
            <a:lvl2pPr marL="0" marR="0" indent="0" algn="l" rtl="0">
              <a:lnSpc>
                <a:spcPct val="90000"/>
              </a:lnSpc>
              <a:spcBef>
                <a:spcPts val="0"/>
              </a:spcBef>
              <a:spcAft>
                <a:spcPts val="0"/>
              </a:spcAft>
              <a:defRPr/>
            </a:lvl2pPr>
            <a:lvl3pPr marL="0" marR="0" indent="0" algn="l" rtl="0">
              <a:lnSpc>
                <a:spcPct val="90000"/>
              </a:lnSpc>
              <a:spcBef>
                <a:spcPts val="0"/>
              </a:spcBef>
              <a:spcAft>
                <a:spcPts val="0"/>
              </a:spcAft>
              <a:defRPr/>
            </a:lvl3pPr>
            <a:lvl4pPr marL="0" marR="0" indent="0" algn="l" rtl="0">
              <a:lnSpc>
                <a:spcPct val="90000"/>
              </a:lnSpc>
              <a:spcBef>
                <a:spcPts val="0"/>
              </a:spcBef>
              <a:spcAft>
                <a:spcPts val="0"/>
              </a:spcAft>
              <a:defRPr/>
            </a:lvl4pPr>
            <a:lvl5pPr marL="0" marR="0" indent="0" algn="l" rtl="0">
              <a:lnSpc>
                <a:spcPct val="90000"/>
              </a:lnSpc>
              <a:spcBef>
                <a:spcPts val="0"/>
              </a:spcBef>
              <a:spcAft>
                <a:spcPts val="0"/>
              </a:spcAft>
              <a:defRPr/>
            </a:lvl5pPr>
            <a:lvl6pPr marL="457200" marR="0" indent="0" algn="l" rtl="0">
              <a:lnSpc>
                <a:spcPct val="90000"/>
              </a:lnSpc>
              <a:spcBef>
                <a:spcPts val="0"/>
              </a:spcBef>
              <a:spcAft>
                <a:spcPts val="0"/>
              </a:spcAft>
              <a:defRPr/>
            </a:lvl6pPr>
            <a:lvl7pPr marL="914400" marR="0" indent="0" algn="l" rtl="0">
              <a:lnSpc>
                <a:spcPct val="90000"/>
              </a:lnSpc>
              <a:spcBef>
                <a:spcPts val="0"/>
              </a:spcBef>
              <a:spcAft>
                <a:spcPts val="0"/>
              </a:spcAft>
              <a:defRPr/>
            </a:lvl7pPr>
            <a:lvl8pPr marL="1371600" marR="0" indent="0" algn="l" rtl="0">
              <a:lnSpc>
                <a:spcPct val="90000"/>
              </a:lnSpc>
              <a:spcBef>
                <a:spcPts val="0"/>
              </a:spcBef>
              <a:spcAft>
                <a:spcPts val="0"/>
              </a:spcAft>
              <a:defRPr/>
            </a:lvl8pPr>
            <a:lvl9pPr marL="1828800" marR="0" indent="0" algn="l" rtl="0">
              <a:lnSpc>
                <a:spcPct val="90000"/>
              </a:lnSpc>
              <a:spcBef>
                <a:spcPts val="0"/>
              </a:spcBef>
              <a:spcAft>
                <a:spcPts val="0"/>
              </a:spcAft>
              <a:defRPr/>
            </a:lvl9pPr>
          </a:lstStyle>
          <a:p>
            <a:endParaRPr/>
          </a:p>
        </p:txBody>
      </p:sp>
      <p:sp>
        <p:nvSpPr>
          <p:cNvPr id="13" name="Shape 13"/>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indent="0" algn="ctr" rtl="0">
              <a:lnSpc>
                <a:spcPct val="90000"/>
              </a:lnSpc>
              <a:spcBef>
                <a:spcPts val="1000"/>
              </a:spcBef>
              <a:spcAft>
                <a:spcPts val="0"/>
              </a:spcAft>
              <a:buClr>
                <a:schemeClr val="dk1"/>
              </a:buClr>
              <a:buFont typeface="Arial"/>
              <a:buNone/>
              <a:defRPr/>
            </a:lvl1pPr>
            <a:lvl2pPr marL="457200" marR="0" indent="0" algn="ctr" rtl="0">
              <a:lnSpc>
                <a:spcPct val="90000"/>
              </a:lnSpc>
              <a:spcBef>
                <a:spcPts val="500"/>
              </a:spcBef>
              <a:spcAft>
                <a:spcPts val="0"/>
              </a:spcAft>
              <a:buClr>
                <a:schemeClr val="dk1"/>
              </a:buClr>
              <a:buFont typeface="Arial"/>
              <a:buNone/>
              <a:defRPr/>
            </a:lvl2pPr>
            <a:lvl3pPr marL="914400" marR="0" indent="0" algn="ctr" rtl="0">
              <a:lnSpc>
                <a:spcPct val="90000"/>
              </a:lnSpc>
              <a:spcBef>
                <a:spcPts val="500"/>
              </a:spcBef>
              <a:spcAft>
                <a:spcPts val="0"/>
              </a:spcAft>
              <a:buClr>
                <a:schemeClr val="dk1"/>
              </a:buClr>
              <a:buFont typeface="Arial"/>
              <a:buNone/>
              <a:defRPr/>
            </a:lvl3pPr>
            <a:lvl4pPr marL="1371600" marR="0" indent="0" algn="ctr" rtl="0">
              <a:lnSpc>
                <a:spcPct val="90000"/>
              </a:lnSpc>
              <a:spcBef>
                <a:spcPts val="500"/>
              </a:spcBef>
              <a:spcAft>
                <a:spcPts val="0"/>
              </a:spcAft>
              <a:buClr>
                <a:schemeClr val="dk1"/>
              </a:buClr>
              <a:buFont typeface="Arial"/>
              <a:buNone/>
              <a:defRPr/>
            </a:lvl4pPr>
            <a:lvl5pPr marL="1828800" marR="0" indent="0" algn="ctr" rtl="0">
              <a:lnSpc>
                <a:spcPct val="90000"/>
              </a:lnSpc>
              <a:spcBef>
                <a:spcPts val="500"/>
              </a:spcBef>
              <a:spcAft>
                <a:spcPts val="0"/>
              </a:spcAft>
              <a:buClr>
                <a:schemeClr val="dk1"/>
              </a:buClr>
              <a:buFont typeface="Arial"/>
              <a:buNone/>
              <a:defRPr/>
            </a:lvl5pPr>
            <a:lvl6pPr marL="2286000" marR="0" indent="0" algn="ctr" rtl="0">
              <a:lnSpc>
                <a:spcPct val="90000"/>
              </a:lnSpc>
              <a:spcBef>
                <a:spcPts val="500"/>
              </a:spcBef>
              <a:buClr>
                <a:schemeClr val="dk1"/>
              </a:buClr>
              <a:buFont typeface="Arial"/>
              <a:buNone/>
              <a:defRPr/>
            </a:lvl6pPr>
            <a:lvl7pPr marL="2743200" marR="0" indent="0" algn="ctr" rtl="0">
              <a:lnSpc>
                <a:spcPct val="90000"/>
              </a:lnSpc>
              <a:spcBef>
                <a:spcPts val="500"/>
              </a:spcBef>
              <a:buClr>
                <a:schemeClr val="dk1"/>
              </a:buClr>
              <a:buFont typeface="Arial"/>
              <a:buNone/>
              <a:defRPr/>
            </a:lvl7pPr>
            <a:lvl8pPr marL="3200400" marR="0" indent="0" algn="ctr" rtl="0">
              <a:lnSpc>
                <a:spcPct val="90000"/>
              </a:lnSpc>
              <a:spcBef>
                <a:spcPts val="500"/>
              </a:spcBef>
              <a:buClr>
                <a:schemeClr val="dk1"/>
              </a:buClr>
              <a:buFont typeface="Arial"/>
              <a:buNone/>
              <a:defRPr/>
            </a:lvl8pPr>
            <a:lvl9pPr marL="3657600" marR="0" indent="0" algn="ctr" rtl="0">
              <a:lnSpc>
                <a:spcPct val="90000"/>
              </a:lnSpc>
              <a:spcBef>
                <a:spcPts val="500"/>
              </a:spcBef>
              <a:buClr>
                <a:schemeClr val="dk1"/>
              </a:buClr>
              <a:buFont typeface="Arial"/>
              <a:buNone/>
              <a:defRPr/>
            </a:lvl9pPr>
          </a:lstStyle>
          <a:p>
            <a:endParaRPr/>
          </a:p>
        </p:txBody>
      </p:sp>
      <p:sp>
        <p:nvSpPr>
          <p:cNvPr id="14" name="Shape 1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5" name="Shape 15"/>
          <p:cNvSpPr txBox="1">
            <a:spLocks noGrp="1"/>
          </p:cNvSpPr>
          <p:nvPr>
            <p:ph type="sldNum" idx="12"/>
          </p:nvPr>
        </p:nvSpPr>
        <p:spPr>
          <a:xfrm>
            <a:off x="8610600" y="6356350"/>
            <a:ext cx="2743199" cy="365099"/>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
        <p:nvSpPr>
          <p:cNvPr id="16" name="Shape 16"/>
          <p:cNvSpPr txBox="1">
            <a:spLocks noGrp="1"/>
          </p:cNvSpPr>
          <p:nvPr>
            <p:ph type="ftr" idx="11"/>
          </p:nvPr>
        </p:nvSpPr>
        <p:spPr>
          <a:xfrm>
            <a:off x="4038600" y="6356350"/>
            <a:ext cx="4114800" cy="365099"/>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839787" y="365125"/>
            <a:ext cx="10515599" cy="1325562"/>
          </a:xfrm>
          <a:prstGeom prst="rect">
            <a:avLst/>
          </a:prstGeom>
          <a:noFill/>
          <a:ln>
            <a:noFill/>
          </a:ln>
        </p:spPr>
        <p:txBody>
          <a:bodyPr lIns="91425" tIns="91425" rIns="91425" bIns="91425" anchor="ctr" anchorCtr="0"/>
          <a:lstStyle>
            <a:lvl1pPr algn="l" rtl="0">
              <a:lnSpc>
                <a:spcPct val="90000"/>
              </a:lnSpc>
              <a:spcBef>
                <a:spcPts val="0"/>
              </a:spcBef>
              <a:spcAft>
                <a:spcPts val="0"/>
              </a:spcAft>
              <a:defRPr/>
            </a:lvl1pPr>
            <a:lvl2pPr algn="l" rtl="0">
              <a:lnSpc>
                <a:spcPct val="90000"/>
              </a:lnSpc>
              <a:spcBef>
                <a:spcPts val="0"/>
              </a:spcBef>
              <a:spcAft>
                <a:spcPts val="0"/>
              </a:spcAft>
              <a:defRPr/>
            </a:lvl2pPr>
            <a:lvl3pPr algn="l" rtl="0">
              <a:lnSpc>
                <a:spcPct val="90000"/>
              </a:lnSpc>
              <a:spcBef>
                <a:spcPts val="0"/>
              </a:spcBef>
              <a:spcAft>
                <a:spcPts val="0"/>
              </a:spcAft>
              <a:defRPr/>
            </a:lvl3pPr>
            <a:lvl4pPr algn="l" rtl="0">
              <a:lnSpc>
                <a:spcPct val="90000"/>
              </a:lnSpc>
              <a:spcBef>
                <a:spcPts val="0"/>
              </a:spcBef>
              <a:spcAft>
                <a:spcPts val="0"/>
              </a:spcAft>
              <a:defRPr/>
            </a:lvl4pPr>
            <a:lvl5pPr algn="l" rtl="0">
              <a:lnSpc>
                <a:spcPct val="90000"/>
              </a:lnSpc>
              <a:spcBef>
                <a:spcPts val="0"/>
              </a:spcBef>
              <a:spcAft>
                <a:spcPts val="0"/>
              </a:spcAft>
              <a:defRPr/>
            </a:lvl5pPr>
            <a:lvl6pPr marL="457200" algn="l" rtl="0">
              <a:lnSpc>
                <a:spcPct val="90000"/>
              </a:lnSpc>
              <a:spcBef>
                <a:spcPts val="0"/>
              </a:spcBef>
              <a:spcAft>
                <a:spcPts val="0"/>
              </a:spcAft>
              <a:defRPr/>
            </a:lvl6pPr>
            <a:lvl7pPr marL="914400" algn="l" rtl="0">
              <a:lnSpc>
                <a:spcPct val="90000"/>
              </a:lnSpc>
              <a:spcBef>
                <a:spcPts val="0"/>
              </a:spcBef>
              <a:spcAft>
                <a:spcPts val="0"/>
              </a:spcAft>
              <a:defRPr/>
            </a:lvl7pPr>
            <a:lvl8pPr marL="1371600" algn="l" rtl="0">
              <a:lnSpc>
                <a:spcPct val="90000"/>
              </a:lnSpc>
              <a:spcBef>
                <a:spcPts val="0"/>
              </a:spcBef>
              <a:spcAft>
                <a:spcPts val="0"/>
              </a:spcAft>
              <a:defRPr/>
            </a:lvl8pPr>
            <a:lvl9pPr marL="1828800" algn="l" rtl="0">
              <a:lnSpc>
                <a:spcPct val="90000"/>
              </a:lnSpc>
              <a:spcBef>
                <a:spcPts val="0"/>
              </a:spcBef>
              <a:spcAft>
                <a:spcPts val="0"/>
              </a:spcAft>
              <a:defRPr/>
            </a:lvl9pPr>
          </a:lstStyle>
          <a:p>
            <a:endParaRPr/>
          </a:p>
        </p:txBody>
      </p:sp>
      <p:sp>
        <p:nvSpPr>
          <p:cNvPr id="60" name="Shape 60"/>
          <p:cNvSpPr txBox="1">
            <a:spLocks noGrp="1"/>
          </p:cNvSpPr>
          <p:nvPr>
            <p:ph type="body" idx="1"/>
          </p:nvPr>
        </p:nvSpPr>
        <p:spPr>
          <a:xfrm>
            <a:off x="839787" y="1681163"/>
            <a:ext cx="5157787" cy="82391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1" name="Shape 61"/>
          <p:cNvSpPr txBox="1">
            <a:spLocks noGrp="1"/>
          </p:cNvSpPr>
          <p:nvPr>
            <p:ph type="body" idx="2"/>
          </p:nvPr>
        </p:nvSpPr>
        <p:spPr>
          <a:xfrm>
            <a:off x="839787" y="2505075"/>
            <a:ext cx="5157787" cy="3684588"/>
          </a:xfrm>
          <a:prstGeom prst="rect">
            <a:avLst/>
          </a:prstGeom>
          <a:noFill/>
          <a:ln>
            <a:noFill/>
          </a:ln>
        </p:spPr>
        <p:txBody>
          <a:bodyPr lIns="91425" tIns="91425" rIns="91425" bIns="91425" anchor="t" anchorCtr="0"/>
          <a:lstStyle>
            <a:lvl1pPr marL="228600" indent="-50800" algn="l" rtl="0">
              <a:lnSpc>
                <a:spcPct val="90000"/>
              </a:lnSpc>
              <a:spcBef>
                <a:spcPts val="1000"/>
              </a:spcBef>
              <a:spcAft>
                <a:spcPts val="0"/>
              </a:spcAft>
              <a:buClr>
                <a:schemeClr val="dk1"/>
              </a:buClr>
              <a:buFont typeface="Arial"/>
              <a:buChar char="•"/>
              <a:defRPr/>
            </a:lvl1pPr>
            <a:lvl2pPr marL="685800" indent="-76200" algn="l" rtl="0">
              <a:lnSpc>
                <a:spcPct val="90000"/>
              </a:lnSpc>
              <a:spcBef>
                <a:spcPts val="500"/>
              </a:spcBef>
              <a:spcAft>
                <a:spcPts val="0"/>
              </a:spcAft>
              <a:buClr>
                <a:schemeClr val="dk1"/>
              </a:buClr>
              <a:buFont typeface="Arial"/>
              <a:buChar char="•"/>
              <a:defRPr/>
            </a:lvl2pPr>
            <a:lvl3pPr marL="1143000" indent="-101600" algn="l" rtl="0">
              <a:lnSpc>
                <a:spcPct val="90000"/>
              </a:lnSpc>
              <a:spcBef>
                <a:spcPts val="500"/>
              </a:spcBef>
              <a:spcAft>
                <a:spcPts val="0"/>
              </a:spcAft>
              <a:buClr>
                <a:schemeClr val="dk1"/>
              </a:buClr>
              <a:buFont typeface="Arial"/>
              <a:buChar char="•"/>
              <a:defRPr/>
            </a:lvl3pPr>
            <a:lvl4pPr marL="1600200" indent="-114300" algn="l" rtl="0">
              <a:lnSpc>
                <a:spcPct val="90000"/>
              </a:lnSpc>
              <a:spcBef>
                <a:spcPts val="500"/>
              </a:spcBef>
              <a:spcAft>
                <a:spcPts val="0"/>
              </a:spcAft>
              <a:buClr>
                <a:schemeClr val="dk1"/>
              </a:buClr>
              <a:buFont typeface="Arial"/>
              <a:buChar char="•"/>
              <a:defRPr/>
            </a:lvl4pPr>
            <a:lvl5pPr marL="2057400" indent="-114300" algn="l" rtl="0">
              <a:lnSpc>
                <a:spcPct val="90000"/>
              </a:lnSpc>
              <a:spcBef>
                <a:spcPts val="5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62" name="Shape 62"/>
          <p:cNvSpPr txBox="1">
            <a:spLocks noGrp="1"/>
          </p:cNvSpPr>
          <p:nvPr>
            <p:ph type="body" idx="3"/>
          </p:nvPr>
        </p:nvSpPr>
        <p:spPr>
          <a:xfrm>
            <a:off x="6172200" y="1681163"/>
            <a:ext cx="5183187" cy="82391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3" name="Shape 63"/>
          <p:cNvSpPr txBox="1">
            <a:spLocks noGrp="1"/>
          </p:cNvSpPr>
          <p:nvPr>
            <p:ph type="body" idx="4"/>
          </p:nvPr>
        </p:nvSpPr>
        <p:spPr>
          <a:xfrm>
            <a:off x="6172200" y="2505075"/>
            <a:ext cx="5183187" cy="3684588"/>
          </a:xfrm>
          <a:prstGeom prst="rect">
            <a:avLst/>
          </a:prstGeom>
          <a:noFill/>
          <a:ln>
            <a:noFill/>
          </a:ln>
        </p:spPr>
        <p:txBody>
          <a:bodyPr lIns="91425" tIns="91425" rIns="91425" bIns="91425" anchor="t" anchorCtr="0"/>
          <a:lstStyle>
            <a:lvl1pPr marL="228600" indent="-50800" algn="l" rtl="0">
              <a:lnSpc>
                <a:spcPct val="90000"/>
              </a:lnSpc>
              <a:spcBef>
                <a:spcPts val="1000"/>
              </a:spcBef>
              <a:spcAft>
                <a:spcPts val="0"/>
              </a:spcAft>
              <a:buClr>
                <a:schemeClr val="dk1"/>
              </a:buClr>
              <a:buFont typeface="Arial"/>
              <a:buChar char="•"/>
              <a:defRPr/>
            </a:lvl1pPr>
            <a:lvl2pPr marL="685800" indent="-76200" algn="l" rtl="0">
              <a:lnSpc>
                <a:spcPct val="90000"/>
              </a:lnSpc>
              <a:spcBef>
                <a:spcPts val="500"/>
              </a:spcBef>
              <a:spcAft>
                <a:spcPts val="0"/>
              </a:spcAft>
              <a:buClr>
                <a:schemeClr val="dk1"/>
              </a:buClr>
              <a:buFont typeface="Arial"/>
              <a:buChar char="•"/>
              <a:defRPr/>
            </a:lvl2pPr>
            <a:lvl3pPr marL="1143000" indent="-101600" algn="l" rtl="0">
              <a:lnSpc>
                <a:spcPct val="90000"/>
              </a:lnSpc>
              <a:spcBef>
                <a:spcPts val="500"/>
              </a:spcBef>
              <a:spcAft>
                <a:spcPts val="0"/>
              </a:spcAft>
              <a:buClr>
                <a:schemeClr val="dk1"/>
              </a:buClr>
              <a:buFont typeface="Arial"/>
              <a:buChar char="•"/>
              <a:defRPr/>
            </a:lvl3pPr>
            <a:lvl4pPr marL="1600200" indent="-114300" algn="l" rtl="0">
              <a:lnSpc>
                <a:spcPct val="90000"/>
              </a:lnSpc>
              <a:spcBef>
                <a:spcPts val="500"/>
              </a:spcBef>
              <a:spcAft>
                <a:spcPts val="0"/>
              </a:spcAft>
              <a:buClr>
                <a:schemeClr val="dk1"/>
              </a:buClr>
              <a:buFont typeface="Arial"/>
              <a:buChar char="•"/>
              <a:defRPr/>
            </a:lvl4pPr>
            <a:lvl5pPr marL="2057400" indent="-114300" algn="l" rtl="0">
              <a:lnSpc>
                <a:spcPct val="90000"/>
              </a:lnSpc>
              <a:spcBef>
                <a:spcPts val="5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64" name="Shape 64"/>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5" name="Shape 65"/>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6" name="Shape 66"/>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algn="l" rtl="0">
              <a:lnSpc>
                <a:spcPct val="90000"/>
              </a:lnSpc>
              <a:spcBef>
                <a:spcPts val="0"/>
              </a:spcBef>
              <a:spcAft>
                <a:spcPts val="0"/>
              </a:spcAft>
              <a:defRPr/>
            </a:lvl1pPr>
            <a:lvl2pPr algn="l" rtl="0">
              <a:lnSpc>
                <a:spcPct val="90000"/>
              </a:lnSpc>
              <a:spcBef>
                <a:spcPts val="0"/>
              </a:spcBef>
              <a:spcAft>
                <a:spcPts val="0"/>
              </a:spcAft>
              <a:defRPr/>
            </a:lvl2pPr>
            <a:lvl3pPr algn="l" rtl="0">
              <a:lnSpc>
                <a:spcPct val="90000"/>
              </a:lnSpc>
              <a:spcBef>
                <a:spcPts val="0"/>
              </a:spcBef>
              <a:spcAft>
                <a:spcPts val="0"/>
              </a:spcAft>
              <a:defRPr/>
            </a:lvl3pPr>
            <a:lvl4pPr algn="l" rtl="0">
              <a:lnSpc>
                <a:spcPct val="90000"/>
              </a:lnSpc>
              <a:spcBef>
                <a:spcPts val="0"/>
              </a:spcBef>
              <a:spcAft>
                <a:spcPts val="0"/>
              </a:spcAft>
              <a:defRPr/>
            </a:lvl4pPr>
            <a:lvl5pPr algn="l" rtl="0">
              <a:lnSpc>
                <a:spcPct val="90000"/>
              </a:lnSpc>
              <a:spcBef>
                <a:spcPts val="0"/>
              </a:spcBef>
              <a:spcAft>
                <a:spcPts val="0"/>
              </a:spcAft>
              <a:defRPr/>
            </a:lvl5pPr>
            <a:lvl6pPr marL="457200" algn="l" rtl="0">
              <a:lnSpc>
                <a:spcPct val="90000"/>
              </a:lnSpc>
              <a:spcBef>
                <a:spcPts val="0"/>
              </a:spcBef>
              <a:spcAft>
                <a:spcPts val="0"/>
              </a:spcAft>
              <a:defRPr/>
            </a:lvl6pPr>
            <a:lvl7pPr marL="914400" algn="l" rtl="0">
              <a:lnSpc>
                <a:spcPct val="90000"/>
              </a:lnSpc>
              <a:spcBef>
                <a:spcPts val="0"/>
              </a:spcBef>
              <a:spcAft>
                <a:spcPts val="0"/>
              </a:spcAft>
              <a:defRPr/>
            </a:lvl7pPr>
            <a:lvl8pPr marL="1371600" algn="l" rtl="0">
              <a:lnSpc>
                <a:spcPct val="90000"/>
              </a:lnSpc>
              <a:spcBef>
                <a:spcPts val="0"/>
              </a:spcBef>
              <a:spcAft>
                <a:spcPts val="0"/>
              </a:spcAft>
              <a:defRPr/>
            </a:lvl8pPr>
            <a:lvl9pPr marL="1828800" algn="l" rtl="0">
              <a:lnSpc>
                <a:spcPct val="90000"/>
              </a:lnSpc>
              <a:spcBef>
                <a:spcPts val="0"/>
              </a:spcBef>
              <a:spcAft>
                <a:spcPts val="0"/>
              </a:spcAft>
              <a:defRPr/>
            </a:lvl9pPr>
          </a:lstStyle>
          <a:p>
            <a:endParaRPr/>
          </a:p>
        </p:txBody>
      </p:sp>
      <p:sp>
        <p:nvSpPr>
          <p:cNvPr id="69" name="Shape 69"/>
          <p:cNvSpPr txBox="1">
            <a:spLocks noGrp="1"/>
          </p:cNvSpPr>
          <p:nvPr>
            <p:ph type="body" idx="1"/>
          </p:nvPr>
        </p:nvSpPr>
        <p:spPr>
          <a:xfrm>
            <a:off x="838200" y="1825625"/>
            <a:ext cx="5181600" cy="4351338"/>
          </a:xfrm>
          <a:prstGeom prst="rect">
            <a:avLst/>
          </a:prstGeom>
          <a:noFill/>
          <a:ln>
            <a:noFill/>
          </a:ln>
        </p:spPr>
        <p:txBody>
          <a:bodyPr lIns="91425" tIns="91425" rIns="91425" bIns="91425" anchor="t" anchorCtr="0"/>
          <a:lstStyle>
            <a:lvl1pPr marL="228600" indent="-50800" algn="l" rtl="0">
              <a:lnSpc>
                <a:spcPct val="90000"/>
              </a:lnSpc>
              <a:spcBef>
                <a:spcPts val="1000"/>
              </a:spcBef>
              <a:spcAft>
                <a:spcPts val="0"/>
              </a:spcAft>
              <a:buClr>
                <a:schemeClr val="dk1"/>
              </a:buClr>
              <a:buFont typeface="Arial"/>
              <a:buChar char="•"/>
              <a:defRPr/>
            </a:lvl1pPr>
            <a:lvl2pPr marL="685800" indent="-76200" algn="l" rtl="0">
              <a:lnSpc>
                <a:spcPct val="90000"/>
              </a:lnSpc>
              <a:spcBef>
                <a:spcPts val="500"/>
              </a:spcBef>
              <a:spcAft>
                <a:spcPts val="0"/>
              </a:spcAft>
              <a:buClr>
                <a:schemeClr val="dk1"/>
              </a:buClr>
              <a:buFont typeface="Arial"/>
              <a:buChar char="•"/>
              <a:defRPr/>
            </a:lvl2pPr>
            <a:lvl3pPr marL="1143000" indent="-101600" algn="l" rtl="0">
              <a:lnSpc>
                <a:spcPct val="90000"/>
              </a:lnSpc>
              <a:spcBef>
                <a:spcPts val="500"/>
              </a:spcBef>
              <a:spcAft>
                <a:spcPts val="0"/>
              </a:spcAft>
              <a:buClr>
                <a:schemeClr val="dk1"/>
              </a:buClr>
              <a:buFont typeface="Arial"/>
              <a:buChar char="•"/>
              <a:defRPr/>
            </a:lvl3pPr>
            <a:lvl4pPr marL="1600200" indent="-114300" algn="l" rtl="0">
              <a:lnSpc>
                <a:spcPct val="90000"/>
              </a:lnSpc>
              <a:spcBef>
                <a:spcPts val="500"/>
              </a:spcBef>
              <a:spcAft>
                <a:spcPts val="0"/>
              </a:spcAft>
              <a:buClr>
                <a:schemeClr val="dk1"/>
              </a:buClr>
              <a:buFont typeface="Arial"/>
              <a:buChar char="•"/>
              <a:defRPr/>
            </a:lvl4pPr>
            <a:lvl5pPr marL="2057400" indent="-114300" algn="l" rtl="0">
              <a:lnSpc>
                <a:spcPct val="90000"/>
              </a:lnSpc>
              <a:spcBef>
                <a:spcPts val="5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70" name="Shape 70"/>
          <p:cNvSpPr txBox="1">
            <a:spLocks noGrp="1"/>
          </p:cNvSpPr>
          <p:nvPr>
            <p:ph type="body" idx="2"/>
          </p:nvPr>
        </p:nvSpPr>
        <p:spPr>
          <a:xfrm>
            <a:off x="6172200" y="1825625"/>
            <a:ext cx="5181600" cy="4351338"/>
          </a:xfrm>
          <a:prstGeom prst="rect">
            <a:avLst/>
          </a:prstGeom>
          <a:noFill/>
          <a:ln>
            <a:noFill/>
          </a:ln>
        </p:spPr>
        <p:txBody>
          <a:bodyPr lIns="91425" tIns="91425" rIns="91425" bIns="91425" anchor="t" anchorCtr="0"/>
          <a:lstStyle>
            <a:lvl1pPr marL="228600" indent="-50800" algn="l" rtl="0">
              <a:lnSpc>
                <a:spcPct val="90000"/>
              </a:lnSpc>
              <a:spcBef>
                <a:spcPts val="1000"/>
              </a:spcBef>
              <a:spcAft>
                <a:spcPts val="0"/>
              </a:spcAft>
              <a:buClr>
                <a:schemeClr val="dk1"/>
              </a:buClr>
              <a:buFont typeface="Arial"/>
              <a:buChar char="•"/>
              <a:defRPr/>
            </a:lvl1pPr>
            <a:lvl2pPr marL="685800" indent="-76200" algn="l" rtl="0">
              <a:lnSpc>
                <a:spcPct val="90000"/>
              </a:lnSpc>
              <a:spcBef>
                <a:spcPts val="500"/>
              </a:spcBef>
              <a:spcAft>
                <a:spcPts val="0"/>
              </a:spcAft>
              <a:buClr>
                <a:schemeClr val="dk1"/>
              </a:buClr>
              <a:buFont typeface="Arial"/>
              <a:buChar char="•"/>
              <a:defRPr/>
            </a:lvl2pPr>
            <a:lvl3pPr marL="1143000" indent="-101600" algn="l" rtl="0">
              <a:lnSpc>
                <a:spcPct val="90000"/>
              </a:lnSpc>
              <a:spcBef>
                <a:spcPts val="500"/>
              </a:spcBef>
              <a:spcAft>
                <a:spcPts val="0"/>
              </a:spcAft>
              <a:buClr>
                <a:schemeClr val="dk1"/>
              </a:buClr>
              <a:buFont typeface="Arial"/>
              <a:buChar char="•"/>
              <a:defRPr/>
            </a:lvl3pPr>
            <a:lvl4pPr marL="1600200" indent="-114300" algn="l" rtl="0">
              <a:lnSpc>
                <a:spcPct val="90000"/>
              </a:lnSpc>
              <a:spcBef>
                <a:spcPts val="500"/>
              </a:spcBef>
              <a:spcAft>
                <a:spcPts val="0"/>
              </a:spcAft>
              <a:buClr>
                <a:schemeClr val="dk1"/>
              </a:buClr>
              <a:buFont typeface="Arial"/>
              <a:buChar char="•"/>
              <a:defRPr/>
            </a:lvl4pPr>
            <a:lvl5pPr marL="2057400" indent="-114300" algn="l" rtl="0">
              <a:lnSpc>
                <a:spcPct val="90000"/>
              </a:lnSpc>
              <a:spcBef>
                <a:spcPts val="5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71" name="Shape 71"/>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2" name="Shape 72"/>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3" name="Shape 73"/>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831850" y="1709738"/>
            <a:ext cx="10515599" cy="2852737"/>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6" name="Shape 76"/>
          <p:cNvSpPr txBox="1">
            <a:spLocks noGrp="1"/>
          </p:cNvSpPr>
          <p:nvPr>
            <p:ph type="body" idx="1"/>
          </p:nvPr>
        </p:nvSpPr>
        <p:spPr>
          <a:xfrm>
            <a:off x="831850" y="4589462"/>
            <a:ext cx="10515599" cy="1500187"/>
          </a:xfrm>
          <a:prstGeom prst="rect">
            <a:avLst/>
          </a:prstGeom>
          <a:noFill/>
          <a:ln>
            <a:noFill/>
          </a:ln>
        </p:spPr>
        <p:txBody>
          <a:bodyPr lIns="91425" tIns="91425" rIns="91425" bIns="91425" anchor="t"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77" name="Shape 77"/>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8" name="Shape 78"/>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9" name="Shape 79"/>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algn="l" rtl="0">
              <a:lnSpc>
                <a:spcPct val="90000"/>
              </a:lnSpc>
              <a:spcBef>
                <a:spcPts val="0"/>
              </a:spcBef>
              <a:spcAft>
                <a:spcPts val="0"/>
              </a:spcAft>
              <a:defRPr/>
            </a:lvl1pPr>
            <a:lvl2pPr algn="l" rtl="0">
              <a:lnSpc>
                <a:spcPct val="90000"/>
              </a:lnSpc>
              <a:spcBef>
                <a:spcPts val="0"/>
              </a:spcBef>
              <a:spcAft>
                <a:spcPts val="0"/>
              </a:spcAft>
              <a:defRPr/>
            </a:lvl2pPr>
            <a:lvl3pPr algn="l" rtl="0">
              <a:lnSpc>
                <a:spcPct val="90000"/>
              </a:lnSpc>
              <a:spcBef>
                <a:spcPts val="0"/>
              </a:spcBef>
              <a:spcAft>
                <a:spcPts val="0"/>
              </a:spcAft>
              <a:defRPr/>
            </a:lvl3pPr>
            <a:lvl4pPr algn="l" rtl="0">
              <a:lnSpc>
                <a:spcPct val="90000"/>
              </a:lnSpc>
              <a:spcBef>
                <a:spcPts val="0"/>
              </a:spcBef>
              <a:spcAft>
                <a:spcPts val="0"/>
              </a:spcAft>
              <a:defRPr/>
            </a:lvl4pPr>
            <a:lvl5pPr algn="l" rtl="0">
              <a:lnSpc>
                <a:spcPct val="90000"/>
              </a:lnSpc>
              <a:spcBef>
                <a:spcPts val="0"/>
              </a:spcBef>
              <a:spcAft>
                <a:spcPts val="0"/>
              </a:spcAft>
              <a:defRPr/>
            </a:lvl5pPr>
            <a:lvl6pPr marL="457200" algn="l" rtl="0">
              <a:lnSpc>
                <a:spcPct val="90000"/>
              </a:lnSpc>
              <a:spcBef>
                <a:spcPts val="0"/>
              </a:spcBef>
              <a:spcAft>
                <a:spcPts val="0"/>
              </a:spcAft>
              <a:defRPr/>
            </a:lvl6pPr>
            <a:lvl7pPr marL="914400" algn="l" rtl="0">
              <a:lnSpc>
                <a:spcPct val="90000"/>
              </a:lnSpc>
              <a:spcBef>
                <a:spcPts val="0"/>
              </a:spcBef>
              <a:spcAft>
                <a:spcPts val="0"/>
              </a:spcAft>
              <a:defRPr/>
            </a:lvl7pPr>
            <a:lvl8pPr marL="1371600" algn="l" rtl="0">
              <a:lnSpc>
                <a:spcPct val="90000"/>
              </a:lnSpc>
              <a:spcBef>
                <a:spcPts val="0"/>
              </a:spcBef>
              <a:spcAft>
                <a:spcPts val="0"/>
              </a:spcAft>
              <a:defRPr/>
            </a:lvl8pPr>
            <a:lvl9pPr marL="1828800" algn="l" rtl="0">
              <a:lnSpc>
                <a:spcPct val="90000"/>
              </a:lnSpc>
              <a:spcBef>
                <a:spcPts val="0"/>
              </a:spcBef>
              <a:spcAft>
                <a:spcPts val="0"/>
              </a:spcAft>
              <a:defRPr/>
            </a:lvl9pPr>
          </a:lstStyle>
          <a:p>
            <a:endParaRPr/>
          </a:p>
        </p:txBody>
      </p:sp>
      <p:sp>
        <p:nvSpPr>
          <p:cNvPr id="82" name="Shape 82"/>
          <p:cNvSpPr txBox="1">
            <a:spLocks noGrp="1"/>
          </p:cNvSpPr>
          <p:nvPr>
            <p:ph type="body" idx="1"/>
          </p:nvPr>
        </p:nvSpPr>
        <p:spPr>
          <a:xfrm>
            <a:off x="838200" y="1825625"/>
            <a:ext cx="10515599" cy="4351336"/>
          </a:xfrm>
          <a:prstGeom prst="rect">
            <a:avLst/>
          </a:prstGeom>
          <a:noFill/>
          <a:ln>
            <a:noFill/>
          </a:ln>
        </p:spPr>
        <p:txBody>
          <a:bodyPr lIns="91425" tIns="91425" rIns="91425" bIns="91425" anchor="t" anchorCtr="0"/>
          <a:lstStyle>
            <a:lvl1pPr marL="228600" indent="-50800" algn="l" rtl="0">
              <a:lnSpc>
                <a:spcPct val="90000"/>
              </a:lnSpc>
              <a:spcBef>
                <a:spcPts val="1000"/>
              </a:spcBef>
              <a:spcAft>
                <a:spcPts val="0"/>
              </a:spcAft>
              <a:buClr>
                <a:schemeClr val="dk1"/>
              </a:buClr>
              <a:buFont typeface="Arial"/>
              <a:buChar char="•"/>
              <a:defRPr/>
            </a:lvl1pPr>
            <a:lvl2pPr marL="685800" indent="-76200" algn="l" rtl="0">
              <a:lnSpc>
                <a:spcPct val="90000"/>
              </a:lnSpc>
              <a:spcBef>
                <a:spcPts val="500"/>
              </a:spcBef>
              <a:spcAft>
                <a:spcPts val="0"/>
              </a:spcAft>
              <a:buClr>
                <a:schemeClr val="dk1"/>
              </a:buClr>
              <a:buFont typeface="Arial"/>
              <a:buChar char="•"/>
              <a:defRPr/>
            </a:lvl2pPr>
            <a:lvl3pPr marL="1143000" indent="-101600" algn="l" rtl="0">
              <a:lnSpc>
                <a:spcPct val="90000"/>
              </a:lnSpc>
              <a:spcBef>
                <a:spcPts val="500"/>
              </a:spcBef>
              <a:spcAft>
                <a:spcPts val="0"/>
              </a:spcAft>
              <a:buClr>
                <a:schemeClr val="dk1"/>
              </a:buClr>
              <a:buFont typeface="Arial"/>
              <a:buChar char="•"/>
              <a:defRPr/>
            </a:lvl3pPr>
            <a:lvl4pPr marL="1600200" indent="-114300" algn="l" rtl="0">
              <a:lnSpc>
                <a:spcPct val="90000"/>
              </a:lnSpc>
              <a:spcBef>
                <a:spcPts val="500"/>
              </a:spcBef>
              <a:spcAft>
                <a:spcPts val="0"/>
              </a:spcAft>
              <a:buClr>
                <a:schemeClr val="dk1"/>
              </a:buClr>
              <a:buFont typeface="Arial"/>
              <a:buChar char="•"/>
              <a:defRPr/>
            </a:lvl4pPr>
            <a:lvl5pPr marL="2057400" indent="-114300" algn="l" rtl="0">
              <a:lnSpc>
                <a:spcPct val="90000"/>
              </a:lnSpc>
              <a:spcBef>
                <a:spcPts val="5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83" name="Shape 83"/>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84" name="Shape 84"/>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5" name="Shape 85"/>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E9090991-C512-4ED9-9B09-7F5B3CD2E19E}" type="datetimeFigureOut">
              <a:rPr lang="fr-FR" altLang="fr-FR"/>
              <a:pPr>
                <a:defRPr/>
              </a:pPr>
              <a:t>01/10/2015</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ltLang="fr-FR"/>
          </a:p>
        </p:txBody>
      </p:sp>
      <p:sp>
        <p:nvSpPr>
          <p:cNvPr id="6" name="Espace réservé du numéro de diapositive 5"/>
          <p:cNvSpPr>
            <a:spLocks noGrp="1"/>
          </p:cNvSpPr>
          <p:nvPr>
            <p:ph type="sldNum" sz="quarter" idx="12"/>
          </p:nvPr>
        </p:nvSpPr>
        <p:spPr/>
        <p:txBody>
          <a:bodyPr/>
          <a:lstStyle>
            <a:lvl1pPr>
              <a:defRPr/>
            </a:lvl1pPr>
          </a:lstStyle>
          <a:p>
            <a:pPr>
              <a:defRPr/>
            </a:pPr>
            <a:fld id="{C91AEDDA-3C9D-4186-92D4-F40BACB3DE9B}" type="slidenum">
              <a:rPr lang="fr-FR" altLang="fr-FR"/>
              <a:pPr>
                <a:defRPr/>
              </a:pPr>
              <a:t>‹N°›</a:t>
            </a:fld>
            <a:endParaRPr lang="fr-FR" altLang="fr-FR"/>
          </a:p>
        </p:txBody>
      </p:sp>
    </p:spTree>
    <p:extLst>
      <p:ext uri="{BB962C8B-B14F-4D97-AF65-F5344CB8AC3E}">
        <p14:creationId xmlns="" xmlns:p14="http://schemas.microsoft.com/office/powerpoint/2010/main" val="185817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31800" y="1052513"/>
            <a:ext cx="11260667" cy="4652962"/>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13"/>
          <p:cNvSpPr>
            <a:spLocks noGrp="1" noChangeArrowheads="1"/>
          </p:cNvSpPr>
          <p:nvPr>
            <p:ph type="dt" sz="half" idx="10"/>
          </p:nvPr>
        </p:nvSpPr>
        <p:spPr/>
        <p:txBody>
          <a:bodyPr/>
          <a:lstStyle>
            <a:lvl1pPr>
              <a:defRPr/>
            </a:lvl1pPr>
          </a:lstStyle>
          <a:p>
            <a:pPr>
              <a:defRPr/>
            </a:pPr>
            <a:fld id="{F5168DE6-55BD-4EEC-9B69-788E7E013320}" type="datetime2">
              <a:rPr lang="fr-FR" altLang="fr-FR"/>
              <a:pPr>
                <a:defRPr/>
              </a:pPr>
              <a:t>jeudi 1er octobre 2015</a:t>
            </a:fld>
            <a:endParaRPr lang="fr-FR" altLang="fr-FR"/>
          </a:p>
        </p:txBody>
      </p:sp>
    </p:spTree>
    <p:extLst>
      <p:ext uri="{BB962C8B-B14F-4D97-AF65-F5344CB8AC3E}">
        <p14:creationId xmlns="" xmlns:p14="http://schemas.microsoft.com/office/powerpoint/2010/main" val="680541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cSld name="Titre vertical et texte">
    <p:spTree>
      <p:nvGrpSpPr>
        <p:cNvPr id="1" name="Shape 23"/>
        <p:cNvGrpSpPr/>
        <p:nvPr/>
      </p:nvGrpSpPr>
      <p:grpSpPr>
        <a:xfrm>
          <a:off x="0" y="0"/>
          <a:ext cx="0" cy="0"/>
          <a:chOff x="0" y="0"/>
          <a:chExt cx="0" cy="0"/>
        </a:xfrm>
      </p:grpSpPr>
      <p:sp>
        <p:nvSpPr>
          <p:cNvPr id="24" name="Shape 24"/>
          <p:cNvSpPr txBox="1">
            <a:spLocks noGrp="1"/>
          </p:cNvSpPr>
          <p:nvPr>
            <p:ph type="title"/>
          </p:nvPr>
        </p:nvSpPr>
        <p:spPr>
          <a:xfrm rot="5400000">
            <a:off x="7133431" y="1956594"/>
            <a:ext cx="5811838" cy="2628899"/>
          </a:xfrm>
          <a:prstGeom prst="rect">
            <a:avLst/>
          </a:prstGeom>
          <a:noFill/>
          <a:ln>
            <a:noFill/>
          </a:ln>
        </p:spPr>
        <p:txBody>
          <a:bodyPr lIns="91425" tIns="91425" rIns="91425" bIns="91425" anchor="ctr" anchorCtr="0"/>
          <a:lstStyle>
            <a:lvl1pPr algn="l" rtl="0">
              <a:lnSpc>
                <a:spcPct val="90000"/>
              </a:lnSpc>
              <a:spcBef>
                <a:spcPts val="0"/>
              </a:spcBef>
              <a:spcAft>
                <a:spcPts val="0"/>
              </a:spcAft>
              <a:defRPr/>
            </a:lvl1pPr>
            <a:lvl2pPr algn="l" rtl="0">
              <a:lnSpc>
                <a:spcPct val="90000"/>
              </a:lnSpc>
              <a:spcBef>
                <a:spcPts val="0"/>
              </a:spcBef>
              <a:spcAft>
                <a:spcPts val="0"/>
              </a:spcAft>
              <a:defRPr/>
            </a:lvl2pPr>
            <a:lvl3pPr algn="l" rtl="0">
              <a:lnSpc>
                <a:spcPct val="90000"/>
              </a:lnSpc>
              <a:spcBef>
                <a:spcPts val="0"/>
              </a:spcBef>
              <a:spcAft>
                <a:spcPts val="0"/>
              </a:spcAft>
              <a:defRPr/>
            </a:lvl3pPr>
            <a:lvl4pPr algn="l" rtl="0">
              <a:lnSpc>
                <a:spcPct val="90000"/>
              </a:lnSpc>
              <a:spcBef>
                <a:spcPts val="0"/>
              </a:spcBef>
              <a:spcAft>
                <a:spcPts val="0"/>
              </a:spcAft>
              <a:defRPr/>
            </a:lvl4pPr>
            <a:lvl5pPr algn="l" rtl="0">
              <a:lnSpc>
                <a:spcPct val="90000"/>
              </a:lnSpc>
              <a:spcBef>
                <a:spcPts val="0"/>
              </a:spcBef>
              <a:spcAft>
                <a:spcPts val="0"/>
              </a:spcAft>
              <a:defRPr/>
            </a:lvl5pPr>
            <a:lvl6pPr marL="457200" algn="l" rtl="0">
              <a:lnSpc>
                <a:spcPct val="90000"/>
              </a:lnSpc>
              <a:spcBef>
                <a:spcPts val="0"/>
              </a:spcBef>
              <a:spcAft>
                <a:spcPts val="0"/>
              </a:spcAft>
              <a:defRPr/>
            </a:lvl6pPr>
            <a:lvl7pPr marL="914400" algn="l" rtl="0">
              <a:lnSpc>
                <a:spcPct val="90000"/>
              </a:lnSpc>
              <a:spcBef>
                <a:spcPts val="0"/>
              </a:spcBef>
              <a:spcAft>
                <a:spcPts val="0"/>
              </a:spcAft>
              <a:defRPr/>
            </a:lvl7pPr>
            <a:lvl8pPr marL="1371600" algn="l" rtl="0">
              <a:lnSpc>
                <a:spcPct val="90000"/>
              </a:lnSpc>
              <a:spcBef>
                <a:spcPts val="0"/>
              </a:spcBef>
              <a:spcAft>
                <a:spcPts val="0"/>
              </a:spcAft>
              <a:defRPr/>
            </a:lvl8pPr>
            <a:lvl9pPr marL="1828800" algn="l" rtl="0">
              <a:lnSpc>
                <a:spcPct val="90000"/>
              </a:lnSpc>
              <a:spcBef>
                <a:spcPts val="0"/>
              </a:spcBef>
              <a:spcAft>
                <a:spcPts val="0"/>
              </a:spcAft>
              <a:defRPr/>
            </a:lvl9pPr>
          </a:lstStyle>
          <a:p>
            <a:endParaRPr/>
          </a:p>
        </p:txBody>
      </p:sp>
      <p:sp>
        <p:nvSpPr>
          <p:cNvPr id="25" name="Shape 25"/>
          <p:cNvSpPr txBox="1">
            <a:spLocks noGrp="1"/>
          </p:cNvSpPr>
          <p:nvPr>
            <p:ph type="body" idx="1"/>
          </p:nvPr>
        </p:nvSpPr>
        <p:spPr>
          <a:xfrm rot="5400000">
            <a:off x="1799431" y="-596105"/>
            <a:ext cx="5811838" cy="7734299"/>
          </a:xfrm>
          <a:prstGeom prst="rect">
            <a:avLst/>
          </a:prstGeom>
          <a:noFill/>
          <a:ln>
            <a:noFill/>
          </a:ln>
        </p:spPr>
        <p:txBody>
          <a:bodyPr lIns="91425" tIns="91425" rIns="91425" bIns="91425" anchor="t" anchorCtr="0"/>
          <a:lstStyle>
            <a:lvl1pPr marL="228600" indent="-50800" algn="l" rtl="0">
              <a:lnSpc>
                <a:spcPct val="90000"/>
              </a:lnSpc>
              <a:spcBef>
                <a:spcPts val="1000"/>
              </a:spcBef>
              <a:spcAft>
                <a:spcPts val="0"/>
              </a:spcAft>
              <a:buClr>
                <a:schemeClr val="dk1"/>
              </a:buClr>
              <a:buFont typeface="Arial"/>
              <a:buChar char="•"/>
              <a:defRPr/>
            </a:lvl1pPr>
            <a:lvl2pPr marL="685800" indent="-76200" algn="l" rtl="0">
              <a:lnSpc>
                <a:spcPct val="90000"/>
              </a:lnSpc>
              <a:spcBef>
                <a:spcPts val="500"/>
              </a:spcBef>
              <a:spcAft>
                <a:spcPts val="0"/>
              </a:spcAft>
              <a:buClr>
                <a:schemeClr val="dk1"/>
              </a:buClr>
              <a:buFont typeface="Arial"/>
              <a:buChar char="•"/>
              <a:defRPr/>
            </a:lvl2pPr>
            <a:lvl3pPr marL="1143000" indent="-101600" algn="l" rtl="0">
              <a:lnSpc>
                <a:spcPct val="90000"/>
              </a:lnSpc>
              <a:spcBef>
                <a:spcPts val="500"/>
              </a:spcBef>
              <a:spcAft>
                <a:spcPts val="0"/>
              </a:spcAft>
              <a:buClr>
                <a:schemeClr val="dk1"/>
              </a:buClr>
              <a:buFont typeface="Arial"/>
              <a:buChar char="•"/>
              <a:defRPr/>
            </a:lvl3pPr>
            <a:lvl4pPr marL="1600200" indent="-114300" algn="l" rtl="0">
              <a:lnSpc>
                <a:spcPct val="90000"/>
              </a:lnSpc>
              <a:spcBef>
                <a:spcPts val="500"/>
              </a:spcBef>
              <a:spcAft>
                <a:spcPts val="0"/>
              </a:spcAft>
              <a:buClr>
                <a:schemeClr val="dk1"/>
              </a:buClr>
              <a:buFont typeface="Arial"/>
              <a:buChar char="•"/>
              <a:defRPr/>
            </a:lvl4pPr>
            <a:lvl5pPr marL="2057400" indent="-114300" algn="l" rtl="0">
              <a:lnSpc>
                <a:spcPct val="90000"/>
              </a:lnSpc>
              <a:spcBef>
                <a:spcPts val="5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26" name="Shape 2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7" name="Shape 2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8" name="Shape 2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cSld name="Titre et texte vertical">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algn="l" rtl="0">
              <a:lnSpc>
                <a:spcPct val="90000"/>
              </a:lnSpc>
              <a:spcBef>
                <a:spcPts val="0"/>
              </a:spcBef>
              <a:spcAft>
                <a:spcPts val="0"/>
              </a:spcAft>
              <a:defRPr/>
            </a:lvl1pPr>
            <a:lvl2pPr algn="l" rtl="0">
              <a:lnSpc>
                <a:spcPct val="90000"/>
              </a:lnSpc>
              <a:spcBef>
                <a:spcPts val="0"/>
              </a:spcBef>
              <a:spcAft>
                <a:spcPts val="0"/>
              </a:spcAft>
              <a:defRPr/>
            </a:lvl2pPr>
            <a:lvl3pPr algn="l" rtl="0">
              <a:lnSpc>
                <a:spcPct val="90000"/>
              </a:lnSpc>
              <a:spcBef>
                <a:spcPts val="0"/>
              </a:spcBef>
              <a:spcAft>
                <a:spcPts val="0"/>
              </a:spcAft>
              <a:defRPr/>
            </a:lvl3pPr>
            <a:lvl4pPr algn="l" rtl="0">
              <a:lnSpc>
                <a:spcPct val="90000"/>
              </a:lnSpc>
              <a:spcBef>
                <a:spcPts val="0"/>
              </a:spcBef>
              <a:spcAft>
                <a:spcPts val="0"/>
              </a:spcAft>
              <a:defRPr/>
            </a:lvl4pPr>
            <a:lvl5pPr algn="l" rtl="0">
              <a:lnSpc>
                <a:spcPct val="90000"/>
              </a:lnSpc>
              <a:spcBef>
                <a:spcPts val="0"/>
              </a:spcBef>
              <a:spcAft>
                <a:spcPts val="0"/>
              </a:spcAft>
              <a:defRPr/>
            </a:lvl5pPr>
            <a:lvl6pPr marL="457200" algn="l" rtl="0">
              <a:lnSpc>
                <a:spcPct val="90000"/>
              </a:lnSpc>
              <a:spcBef>
                <a:spcPts val="0"/>
              </a:spcBef>
              <a:spcAft>
                <a:spcPts val="0"/>
              </a:spcAft>
              <a:defRPr/>
            </a:lvl6pPr>
            <a:lvl7pPr marL="914400" algn="l" rtl="0">
              <a:lnSpc>
                <a:spcPct val="90000"/>
              </a:lnSpc>
              <a:spcBef>
                <a:spcPts val="0"/>
              </a:spcBef>
              <a:spcAft>
                <a:spcPts val="0"/>
              </a:spcAft>
              <a:defRPr/>
            </a:lvl7pPr>
            <a:lvl8pPr marL="1371600" algn="l" rtl="0">
              <a:lnSpc>
                <a:spcPct val="90000"/>
              </a:lnSpc>
              <a:spcBef>
                <a:spcPts val="0"/>
              </a:spcBef>
              <a:spcAft>
                <a:spcPts val="0"/>
              </a:spcAft>
              <a:defRPr/>
            </a:lvl8pPr>
            <a:lvl9pPr marL="1828800" algn="l" rtl="0">
              <a:lnSpc>
                <a:spcPct val="90000"/>
              </a:lnSpc>
              <a:spcBef>
                <a:spcPts val="0"/>
              </a:spcBef>
              <a:spcAft>
                <a:spcPts val="0"/>
              </a:spcAft>
              <a:defRPr/>
            </a:lvl9pPr>
          </a:lstStyle>
          <a:p>
            <a:endParaRPr/>
          </a:p>
        </p:txBody>
      </p:sp>
      <p:sp>
        <p:nvSpPr>
          <p:cNvPr id="31" name="Shape 31"/>
          <p:cNvSpPr txBox="1">
            <a:spLocks noGrp="1"/>
          </p:cNvSpPr>
          <p:nvPr>
            <p:ph type="body" idx="1"/>
          </p:nvPr>
        </p:nvSpPr>
        <p:spPr>
          <a:xfrm rot="5400000">
            <a:off x="3920331" y="-1256506"/>
            <a:ext cx="4351336" cy="10515599"/>
          </a:xfrm>
          <a:prstGeom prst="rect">
            <a:avLst/>
          </a:prstGeom>
          <a:noFill/>
          <a:ln>
            <a:noFill/>
          </a:ln>
        </p:spPr>
        <p:txBody>
          <a:bodyPr lIns="91425" tIns="91425" rIns="91425" bIns="91425" anchor="t" anchorCtr="0"/>
          <a:lstStyle>
            <a:lvl1pPr marL="228600" indent="-50800" algn="l" rtl="0">
              <a:lnSpc>
                <a:spcPct val="90000"/>
              </a:lnSpc>
              <a:spcBef>
                <a:spcPts val="1000"/>
              </a:spcBef>
              <a:spcAft>
                <a:spcPts val="0"/>
              </a:spcAft>
              <a:buClr>
                <a:schemeClr val="dk1"/>
              </a:buClr>
              <a:buFont typeface="Arial"/>
              <a:buChar char="•"/>
              <a:defRPr/>
            </a:lvl1pPr>
            <a:lvl2pPr marL="685800" indent="-76200" algn="l" rtl="0">
              <a:lnSpc>
                <a:spcPct val="90000"/>
              </a:lnSpc>
              <a:spcBef>
                <a:spcPts val="500"/>
              </a:spcBef>
              <a:spcAft>
                <a:spcPts val="0"/>
              </a:spcAft>
              <a:buClr>
                <a:schemeClr val="dk1"/>
              </a:buClr>
              <a:buFont typeface="Arial"/>
              <a:buChar char="•"/>
              <a:defRPr/>
            </a:lvl2pPr>
            <a:lvl3pPr marL="1143000" indent="-101600" algn="l" rtl="0">
              <a:lnSpc>
                <a:spcPct val="90000"/>
              </a:lnSpc>
              <a:spcBef>
                <a:spcPts val="500"/>
              </a:spcBef>
              <a:spcAft>
                <a:spcPts val="0"/>
              </a:spcAft>
              <a:buClr>
                <a:schemeClr val="dk1"/>
              </a:buClr>
              <a:buFont typeface="Arial"/>
              <a:buChar char="•"/>
              <a:defRPr/>
            </a:lvl3pPr>
            <a:lvl4pPr marL="1600200" indent="-114300" algn="l" rtl="0">
              <a:lnSpc>
                <a:spcPct val="90000"/>
              </a:lnSpc>
              <a:spcBef>
                <a:spcPts val="500"/>
              </a:spcBef>
              <a:spcAft>
                <a:spcPts val="0"/>
              </a:spcAft>
              <a:buClr>
                <a:schemeClr val="dk1"/>
              </a:buClr>
              <a:buFont typeface="Arial"/>
              <a:buChar char="•"/>
              <a:defRPr/>
            </a:lvl4pPr>
            <a:lvl5pPr marL="2057400" indent="-114300" algn="l" rtl="0">
              <a:lnSpc>
                <a:spcPct val="90000"/>
              </a:lnSpc>
              <a:spcBef>
                <a:spcPts val="500"/>
              </a:spcBef>
              <a:spcAft>
                <a:spcPts val="0"/>
              </a:spcAft>
              <a:buClr>
                <a:schemeClr val="dk1"/>
              </a:buClr>
              <a:buFont typeface="Arial"/>
              <a:buChar char="•"/>
              <a:defRPr/>
            </a:lvl5pPr>
            <a:lvl6pPr marL="2514600" indent="-114300" algn="l" rtl="0">
              <a:lnSpc>
                <a:spcPct val="90000"/>
              </a:lnSpc>
              <a:spcBef>
                <a:spcPts val="500"/>
              </a:spcBef>
              <a:buClr>
                <a:schemeClr val="dk1"/>
              </a:buClr>
              <a:buFont typeface="Arial"/>
              <a:buChar char="•"/>
              <a:defRPr/>
            </a:lvl6pPr>
            <a:lvl7pPr marL="2971800" indent="-114300" algn="l" rtl="0">
              <a:lnSpc>
                <a:spcPct val="90000"/>
              </a:lnSpc>
              <a:spcBef>
                <a:spcPts val="500"/>
              </a:spcBef>
              <a:buClr>
                <a:schemeClr val="dk1"/>
              </a:buClr>
              <a:buFont typeface="Arial"/>
              <a:buChar char="•"/>
              <a:defRPr/>
            </a:lvl7pPr>
            <a:lvl8pPr marL="3429000" indent="-114300" algn="l" rtl="0">
              <a:lnSpc>
                <a:spcPct val="90000"/>
              </a:lnSpc>
              <a:spcBef>
                <a:spcPts val="500"/>
              </a:spcBef>
              <a:buClr>
                <a:schemeClr val="dk1"/>
              </a:buClr>
              <a:buFont typeface="Arial"/>
              <a:buChar char="•"/>
              <a:defRPr/>
            </a:lvl8pPr>
            <a:lvl9pPr marL="3886200" indent="-114300" algn="l" rtl="0">
              <a:lnSpc>
                <a:spcPct val="90000"/>
              </a:lnSpc>
              <a:spcBef>
                <a:spcPts val="500"/>
              </a:spcBef>
              <a:buClr>
                <a:schemeClr val="dk1"/>
              </a:buClr>
              <a:buFont typeface="Arial"/>
              <a:buChar char="•"/>
              <a:defRPr/>
            </a:lvl9pPr>
          </a:lstStyle>
          <a:p>
            <a:endParaRPr/>
          </a:p>
        </p:txBody>
      </p:sp>
      <p:sp>
        <p:nvSpPr>
          <p:cNvPr id="32" name="Shape 3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3" name="Shape 3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4" name="Shape 3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a:spLocks noGrp="1"/>
          </p:cNvSpPr>
          <p:nvPr>
            <p:ph type="pic" idx="2"/>
          </p:nvPr>
        </p:nvSpPr>
        <p:spPr>
          <a:xfrm>
            <a:off x="5183187" y="987425"/>
            <a:ext cx="6172199" cy="4873624"/>
          </a:xfrm>
          <a:prstGeom prst="rect">
            <a:avLst/>
          </a:prstGeom>
          <a:noFill/>
          <a:ln>
            <a:noFill/>
          </a:ln>
        </p:spPr>
      </p:sp>
      <p:sp>
        <p:nvSpPr>
          <p:cNvPr id="38" name="Shape 38"/>
          <p:cNvSpPr txBox="1">
            <a:spLocks noGrp="1"/>
          </p:cNvSpPr>
          <p:nvPr>
            <p:ph type="body" idx="1"/>
          </p:nvPr>
        </p:nvSpPr>
        <p:spPr>
          <a:xfrm>
            <a:off x="839787" y="2057400"/>
            <a:ext cx="3932237" cy="3811588"/>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39" name="Shape 39"/>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0" name="Shape 40"/>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1" name="Shape 41"/>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u avec légende">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839787" y="457200"/>
            <a:ext cx="3932237" cy="1600199"/>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4" name="Shape 44"/>
          <p:cNvSpPr txBox="1">
            <a:spLocks noGrp="1"/>
          </p:cNvSpPr>
          <p:nvPr>
            <p:ph type="body" idx="1"/>
          </p:nvPr>
        </p:nvSpPr>
        <p:spPr>
          <a:xfrm>
            <a:off x="5183187" y="987425"/>
            <a:ext cx="6172199" cy="4873624"/>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body" idx="2"/>
          </p:nvPr>
        </p:nvSpPr>
        <p:spPr>
          <a:xfrm>
            <a:off x="839787" y="2057400"/>
            <a:ext cx="3932237" cy="3811588"/>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6" name="Shape 46"/>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7" name="Shape 47"/>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8" name="Shape 48"/>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Vide">
    <p:spTree>
      <p:nvGrpSpPr>
        <p:cNvPr id="1" name="Shape 49"/>
        <p:cNvGrpSpPr/>
        <p:nvPr/>
      </p:nvGrpSpPr>
      <p:grpSpPr>
        <a:xfrm>
          <a:off x="0" y="0"/>
          <a:ext cx="0" cy="0"/>
          <a:chOff x="0" y="0"/>
          <a:chExt cx="0" cy="0"/>
        </a:xfrm>
      </p:grpSpPr>
      <p:sp>
        <p:nvSpPr>
          <p:cNvPr id="50" name="Shape 5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51" name="Shape 5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algn="l" rtl="0">
              <a:lnSpc>
                <a:spcPct val="90000"/>
              </a:lnSpc>
              <a:spcBef>
                <a:spcPts val="0"/>
              </a:spcBef>
              <a:spcAft>
                <a:spcPts val="0"/>
              </a:spcAft>
              <a:defRPr/>
            </a:lvl1pPr>
            <a:lvl2pPr algn="l" rtl="0">
              <a:lnSpc>
                <a:spcPct val="90000"/>
              </a:lnSpc>
              <a:spcBef>
                <a:spcPts val="0"/>
              </a:spcBef>
              <a:spcAft>
                <a:spcPts val="0"/>
              </a:spcAft>
              <a:defRPr/>
            </a:lvl2pPr>
            <a:lvl3pPr algn="l" rtl="0">
              <a:lnSpc>
                <a:spcPct val="90000"/>
              </a:lnSpc>
              <a:spcBef>
                <a:spcPts val="0"/>
              </a:spcBef>
              <a:spcAft>
                <a:spcPts val="0"/>
              </a:spcAft>
              <a:defRPr/>
            </a:lvl3pPr>
            <a:lvl4pPr algn="l" rtl="0">
              <a:lnSpc>
                <a:spcPct val="90000"/>
              </a:lnSpc>
              <a:spcBef>
                <a:spcPts val="0"/>
              </a:spcBef>
              <a:spcAft>
                <a:spcPts val="0"/>
              </a:spcAft>
              <a:defRPr/>
            </a:lvl4pPr>
            <a:lvl5pPr algn="l" rtl="0">
              <a:lnSpc>
                <a:spcPct val="90000"/>
              </a:lnSpc>
              <a:spcBef>
                <a:spcPts val="0"/>
              </a:spcBef>
              <a:spcAft>
                <a:spcPts val="0"/>
              </a:spcAft>
              <a:defRPr/>
            </a:lvl5pPr>
            <a:lvl6pPr marL="457200" algn="l" rtl="0">
              <a:lnSpc>
                <a:spcPct val="90000"/>
              </a:lnSpc>
              <a:spcBef>
                <a:spcPts val="0"/>
              </a:spcBef>
              <a:spcAft>
                <a:spcPts val="0"/>
              </a:spcAft>
              <a:defRPr/>
            </a:lvl6pPr>
            <a:lvl7pPr marL="914400" algn="l" rtl="0">
              <a:lnSpc>
                <a:spcPct val="90000"/>
              </a:lnSpc>
              <a:spcBef>
                <a:spcPts val="0"/>
              </a:spcBef>
              <a:spcAft>
                <a:spcPts val="0"/>
              </a:spcAft>
              <a:defRPr/>
            </a:lvl7pPr>
            <a:lvl8pPr marL="1371600" algn="l" rtl="0">
              <a:lnSpc>
                <a:spcPct val="90000"/>
              </a:lnSpc>
              <a:spcBef>
                <a:spcPts val="0"/>
              </a:spcBef>
              <a:spcAft>
                <a:spcPts val="0"/>
              </a:spcAft>
              <a:defRPr/>
            </a:lvl8pPr>
            <a:lvl9pPr marL="1828800" algn="l" rtl="0">
              <a:lnSpc>
                <a:spcPct val="90000"/>
              </a:lnSpc>
              <a:spcBef>
                <a:spcPts val="0"/>
              </a:spcBef>
              <a:spcAft>
                <a:spcPts val="0"/>
              </a:spcAft>
              <a:defRPr/>
            </a:lvl9pPr>
          </a:lstStyle>
          <a:p>
            <a:endParaRPr/>
          </a:p>
        </p:txBody>
      </p:sp>
      <p:sp>
        <p:nvSpPr>
          <p:cNvPr id="55" name="Shape 55"/>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56" name="Shape 56"/>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7" name="Shape 57"/>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pic>
        <p:nvPicPr>
          <p:cNvPr id="5" name="Shape 5"/>
          <p:cNvPicPr preferRelativeResize="0"/>
          <p:nvPr/>
        </p:nvPicPr>
        <p:blipFill rotWithShape="1">
          <a:blip r:embed="rId5">
            <a:alphaModFix/>
          </a:blip>
          <a:srcRect/>
          <a:stretch/>
        </p:blipFill>
        <p:spPr>
          <a:xfrm>
            <a:off x="0" y="23811"/>
            <a:ext cx="3581399" cy="1273174"/>
          </a:xfrm>
          <a:prstGeom prst="rect">
            <a:avLst/>
          </a:prstGeom>
          <a:noFill/>
          <a:ln>
            <a:noFill/>
          </a:ln>
        </p:spPr>
      </p:pic>
      <p:sp>
        <p:nvSpPr>
          <p:cNvPr id="6" name="Shape 6"/>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defRPr/>
            </a:lvl1pPr>
            <a:lvl2pPr marL="0" marR="0" indent="0" algn="l" rtl="0">
              <a:lnSpc>
                <a:spcPct val="90000"/>
              </a:lnSpc>
              <a:spcBef>
                <a:spcPts val="0"/>
              </a:spcBef>
              <a:spcAft>
                <a:spcPts val="0"/>
              </a:spcAft>
              <a:defRPr/>
            </a:lvl2pPr>
            <a:lvl3pPr marL="0" marR="0" indent="0" algn="l" rtl="0">
              <a:lnSpc>
                <a:spcPct val="90000"/>
              </a:lnSpc>
              <a:spcBef>
                <a:spcPts val="0"/>
              </a:spcBef>
              <a:spcAft>
                <a:spcPts val="0"/>
              </a:spcAft>
              <a:defRPr/>
            </a:lvl3pPr>
            <a:lvl4pPr marL="0" marR="0" indent="0" algn="l" rtl="0">
              <a:lnSpc>
                <a:spcPct val="90000"/>
              </a:lnSpc>
              <a:spcBef>
                <a:spcPts val="0"/>
              </a:spcBef>
              <a:spcAft>
                <a:spcPts val="0"/>
              </a:spcAft>
              <a:defRPr/>
            </a:lvl4pPr>
            <a:lvl5pPr marL="0" marR="0" indent="0" algn="l" rtl="0">
              <a:lnSpc>
                <a:spcPct val="90000"/>
              </a:lnSpc>
              <a:spcBef>
                <a:spcPts val="0"/>
              </a:spcBef>
              <a:spcAft>
                <a:spcPts val="0"/>
              </a:spcAft>
              <a:defRPr/>
            </a:lvl5pPr>
            <a:lvl6pPr marL="457200" marR="0" indent="0" algn="l" rtl="0">
              <a:lnSpc>
                <a:spcPct val="90000"/>
              </a:lnSpc>
              <a:spcBef>
                <a:spcPts val="0"/>
              </a:spcBef>
              <a:spcAft>
                <a:spcPts val="0"/>
              </a:spcAft>
              <a:defRPr/>
            </a:lvl6pPr>
            <a:lvl7pPr marL="914400" marR="0" indent="0" algn="l" rtl="0">
              <a:lnSpc>
                <a:spcPct val="90000"/>
              </a:lnSpc>
              <a:spcBef>
                <a:spcPts val="0"/>
              </a:spcBef>
              <a:spcAft>
                <a:spcPts val="0"/>
              </a:spcAft>
              <a:defRPr/>
            </a:lvl7pPr>
            <a:lvl8pPr marL="1371600" marR="0" indent="0" algn="l" rtl="0">
              <a:lnSpc>
                <a:spcPct val="90000"/>
              </a:lnSpc>
              <a:spcBef>
                <a:spcPts val="0"/>
              </a:spcBef>
              <a:spcAft>
                <a:spcPts val="0"/>
              </a:spcAft>
              <a:defRPr/>
            </a:lvl8pPr>
            <a:lvl9pPr marL="1828800" marR="0" indent="0" algn="l" rtl="0">
              <a:lnSpc>
                <a:spcPct val="90000"/>
              </a:lnSpc>
              <a:spcBef>
                <a:spcPts val="0"/>
              </a:spcBef>
              <a:spcAft>
                <a:spcPts val="0"/>
              </a:spcAft>
              <a:defRPr/>
            </a:lvl9pPr>
          </a:lstStyle>
          <a:p>
            <a:endParaRPr/>
          </a:p>
        </p:txBody>
      </p:sp>
      <p:sp>
        <p:nvSpPr>
          <p:cNvPr id="7" name="Shape 7"/>
          <p:cNvSpPr txBox="1">
            <a:spLocks noGrp="1"/>
          </p:cNvSpPr>
          <p:nvPr>
            <p:ph type="body" idx="1"/>
          </p:nvPr>
        </p:nvSpPr>
        <p:spPr>
          <a:xfrm>
            <a:off x="838200" y="1825625"/>
            <a:ext cx="10515599" cy="4351336"/>
          </a:xfrm>
          <a:prstGeom prst="rect">
            <a:avLst/>
          </a:prstGeom>
          <a:noFill/>
          <a:ln>
            <a:noFill/>
          </a:ln>
        </p:spPr>
        <p:txBody>
          <a:bodyPr lIns="91425" tIns="91425" rIns="91425" bIns="91425" anchor="t" anchorCtr="0"/>
          <a:lstStyle>
            <a:lvl1pPr marL="228600" marR="0" indent="-50800" algn="l" rtl="0">
              <a:lnSpc>
                <a:spcPct val="90000"/>
              </a:lnSpc>
              <a:spcBef>
                <a:spcPts val="1000"/>
              </a:spcBef>
              <a:spcAft>
                <a:spcPts val="0"/>
              </a:spcAft>
              <a:buClr>
                <a:schemeClr val="dk1"/>
              </a:buClr>
              <a:buFont typeface="Arial"/>
              <a:buChar char="•"/>
              <a:defRPr/>
            </a:lvl1pPr>
            <a:lvl2pPr marL="685800" marR="0" indent="-76200" algn="l" rtl="0">
              <a:lnSpc>
                <a:spcPct val="90000"/>
              </a:lnSpc>
              <a:spcBef>
                <a:spcPts val="500"/>
              </a:spcBef>
              <a:spcAft>
                <a:spcPts val="0"/>
              </a:spcAft>
              <a:buClr>
                <a:schemeClr val="dk1"/>
              </a:buClr>
              <a:buFont typeface="Arial"/>
              <a:buChar char="•"/>
              <a:defRPr/>
            </a:lvl2pPr>
            <a:lvl3pPr marL="1143000" marR="0" indent="-101600" algn="l" rtl="0">
              <a:lnSpc>
                <a:spcPct val="90000"/>
              </a:lnSpc>
              <a:spcBef>
                <a:spcPts val="500"/>
              </a:spcBef>
              <a:spcAft>
                <a:spcPts val="0"/>
              </a:spcAft>
              <a:buClr>
                <a:schemeClr val="dk1"/>
              </a:buClr>
              <a:buFont typeface="Arial"/>
              <a:buChar char="•"/>
              <a:defRPr/>
            </a:lvl3pPr>
            <a:lvl4pPr marL="1600200" marR="0" indent="-114300" algn="l" rtl="0">
              <a:lnSpc>
                <a:spcPct val="90000"/>
              </a:lnSpc>
              <a:spcBef>
                <a:spcPts val="500"/>
              </a:spcBef>
              <a:spcAft>
                <a:spcPts val="0"/>
              </a:spcAft>
              <a:buClr>
                <a:schemeClr val="dk1"/>
              </a:buClr>
              <a:buFont typeface="Arial"/>
              <a:buChar char="•"/>
              <a:defRPr/>
            </a:lvl4pPr>
            <a:lvl5pPr marL="2057400" marR="0" indent="-114300" algn="l" rtl="0">
              <a:lnSpc>
                <a:spcPct val="90000"/>
              </a:lnSpc>
              <a:spcBef>
                <a:spcPts val="500"/>
              </a:spcBef>
              <a:spcAft>
                <a:spcPts val="0"/>
              </a:spcAft>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8" name="Shape 8"/>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 name="Shape 9"/>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 name="Shape 10"/>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61" r:id="rId2"/>
    <p:sldLayoutId id="2147483662" r:id="rId3"/>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defRPr/>
            </a:lvl1pPr>
            <a:lvl2pPr marL="0" marR="0" indent="0" algn="l" rtl="0">
              <a:lnSpc>
                <a:spcPct val="90000"/>
              </a:lnSpc>
              <a:spcBef>
                <a:spcPts val="0"/>
              </a:spcBef>
              <a:spcAft>
                <a:spcPts val="0"/>
              </a:spcAft>
              <a:defRPr/>
            </a:lvl2pPr>
            <a:lvl3pPr marL="0" marR="0" indent="0" algn="l" rtl="0">
              <a:lnSpc>
                <a:spcPct val="90000"/>
              </a:lnSpc>
              <a:spcBef>
                <a:spcPts val="0"/>
              </a:spcBef>
              <a:spcAft>
                <a:spcPts val="0"/>
              </a:spcAft>
              <a:defRPr/>
            </a:lvl3pPr>
            <a:lvl4pPr marL="0" marR="0" indent="0" algn="l" rtl="0">
              <a:lnSpc>
                <a:spcPct val="90000"/>
              </a:lnSpc>
              <a:spcBef>
                <a:spcPts val="0"/>
              </a:spcBef>
              <a:spcAft>
                <a:spcPts val="0"/>
              </a:spcAft>
              <a:defRPr/>
            </a:lvl4pPr>
            <a:lvl5pPr marL="0" marR="0" indent="0" algn="l" rtl="0">
              <a:lnSpc>
                <a:spcPct val="90000"/>
              </a:lnSpc>
              <a:spcBef>
                <a:spcPts val="0"/>
              </a:spcBef>
              <a:spcAft>
                <a:spcPts val="0"/>
              </a:spcAft>
              <a:defRPr/>
            </a:lvl5pPr>
            <a:lvl6pPr marL="457200" marR="0" indent="0" algn="l" rtl="0">
              <a:lnSpc>
                <a:spcPct val="90000"/>
              </a:lnSpc>
              <a:spcBef>
                <a:spcPts val="0"/>
              </a:spcBef>
              <a:spcAft>
                <a:spcPts val="0"/>
              </a:spcAft>
              <a:defRPr/>
            </a:lvl6pPr>
            <a:lvl7pPr marL="914400" marR="0" indent="0" algn="l" rtl="0">
              <a:lnSpc>
                <a:spcPct val="90000"/>
              </a:lnSpc>
              <a:spcBef>
                <a:spcPts val="0"/>
              </a:spcBef>
              <a:spcAft>
                <a:spcPts val="0"/>
              </a:spcAft>
              <a:defRPr/>
            </a:lvl7pPr>
            <a:lvl8pPr marL="1371600" marR="0" indent="0" algn="l" rtl="0">
              <a:lnSpc>
                <a:spcPct val="90000"/>
              </a:lnSpc>
              <a:spcBef>
                <a:spcPts val="0"/>
              </a:spcBef>
              <a:spcAft>
                <a:spcPts val="0"/>
              </a:spcAft>
              <a:defRPr/>
            </a:lvl8pPr>
            <a:lvl9pPr marL="1828800" marR="0" indent="0" algn="l" rtl="0">
              <a:lnSpc>
                <a:spcPct val="90000"/>
              </a:lnSpc>
              <a:spcBef>
                <a:spcPts val="0"/>
              </a:spcBef>
              <a:spcAft>
                <a:spcPts val="0"/>
              </a:spcAft>
              <a:defRPr/>
            </a:lvl9pPr>
          </a:lstStyle>
          <a:p>
            <a:endParaRPr/>
          </a:p>
        </p:txBody>
      </p:sp>
      <p:sp>
        <p:nvSpPr>
          <p:cNvPr id="19" name="Shape 19"/>
          <p:cNvSpPr txBox="1">
            <a:spLocks noGrp="1"/>
          </p:cNvSpPr>
          <p:nvPr>
            <p:ph type="body" idx="1"/>
          </p:nvPr>
        </p:nvSpPr>
        <p:spPr>
          <a:xfrm>
            <a:off x="838200" y="1825625"/>
            <a:ext cx="10515599" cy="4351336"/>
          </a:xfrm>
          <a:prstGeom prst="rect">
            <a:avLst/>
          </a:prstGeom>
          <a:noFill/>
          <a:ln>
            <a:noFill/>
          </a:ln>
        </p:spPr>
        <p:txBody>
          <a:bodyPr lIns="91425" tIns="91425" rIns="91425" bIns="91425" anchor="t" anchorCtr="0"/>
          <a:lstStyle>
            <a:lvl1pPr marL="228600" marR="0" indent="-50800" algn="l" rtl="0">
              <a:lnSpc>
                <a:spcPct val="90000"/>
              </a:lnSpc>
              <a:spcBef>
                <a:spcPts val="1000"/>
              </a:spcBef>
              <a:spcAft>
                <a:spcPts val="0"/>
              </a:spcAft>
              <a:buClr>
                <a:schemeClr val="dk1"/>
              </a:buClr>
              <a:buFont typeface="Arial"/>
              <a:buChar char="•"/>
              <a:defRPr/>
            </a:lvl1pPr>
            <a:lvl2pPr marL="685800" marR="0" indent="-76200" algn="l" rtl="0">
              <a:lnSpc>
                <a:spcPct val="90000"/>
              </a:lnSpc>
              <a:spcBef>
                <a:spcPts val="500"/>
              </a:spcBef>
              <a:spcAft>
                <a:spcPts val="0"/>
              </a:spcAft>
              <a:buClr>
                <a:schemeClr val="dk1"/>
              </a:buClr>
              <a:buFont typeface="Arial"/>
              <a:buChar char="•"/>
              <a:defRPr/>
            </a:lvl2pPr>
            <a:lvl3pPr marL="1143000" marR="0" indent="-101600" algn="l" rtl="0">
              <a:lnSpc>
                <a:spcPct val="90000"/>
              </a:lnSpc>
              <a:spcBef>
                <a:spcPts val="500"/>
              </a:spcBef>
              <a:spcAft>
                <a:spcPts val="0"/>
              </a:spcAft>
              <a:buClr>
                <a:schemeClr val="dk1"/>
              </a:buClr>
              <a:buFont typeface="Arial"/>
              <a:buChar char="•"/>
              <a:defRPr/>
            </a:lvl3pPr>
            <a:lvl4pPr marL="1600200" marR="0" indent="-114300" algn="l" rtl="0">
              <a:lnSpc>
                <a:spcPct val="90000"/>
              </a:lnSpc>
              <a:spcBef>
                <a:spcPts val="500"/>
              </a:spcBef>
              <a:spcAft>
                <a:spcPts val="0"/>
              </a:spcAft>
              <a:buClr>
                <a:schemeClr val="dk1"/>
              </a:buClr>
              <a:buFont typeface="Arial"/>
              <a:buChar char="•"/>
              <a:defRPr/>
            </a:lvl4pPr>
            <a:lvl5pPr marL="2057400" marR="0" indent="-114300" algn="l" rtl="0">
              <a:lnSpc>
                <a:spcPct val="90000"/>
              </a:lnSpc>
              <a:spcBef>
                <a:spcPts val="500"/>
              </a:spcBef>
              <a:spcAft>
                <a:spcPts val="0"/>
              </a:spcAft>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1200" b="0" i="0" u="none" strike="noStrike" cap="none" baseline="0">
                <a:solidFill>
                  <a:srgbClr val="898989"/>
                </a:solidFill>
                <a:latin typeface="Calibri"/>
                <a:ea typeface="Calibri"/>
                <a:cs typeface="Calibri"/>
                <a:sym typeface="Calibri"/>
              </a:defRPr>
            </a:lvl1pPr>
          </a:lstStyle>
          <a:p>
            <a:pPr marL="0" lvl="0" indent="0">
              <a:spcBef>
                <a:spcPts val="0"/>
              </a:spcBef>
              <a:buClr>
                <a:srgbClr val="898989"/>
              </a:buClr>
              <a:buSzPct val="25000"/>
              <a:buFont typeface="Calibri"/>
              <a:buNone/>
            </a:pPr>
            <a:fld id="{00000000-1234-1234-1234-123412341234}" type="slidenum">
              <a:rPr lang="en-US"/>
              <a:pPr marL="0" lvl="0" indent="0">
                <a:spcBef>
                  <a:spcPts val="0"/>
                </a:spcBef>
                <a:buClr>
                  <a:srgbClr val="898989"/>
                </a:buClr>
                <a:buSzPct val="25000"/>
                <a:buFont typeface="Calibri"/>
                <a:buNone/>
              </a:pPr>
              <a:t>‹N°›</a:t>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emf"/><Relationship Id="rId5" Type="http://schemas.openxmlformats.org/officeDocument/2006/relationships/image" Target="../media/image26.jpe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3.jpe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subTitle" idx="1"/>
          </p:nvPr>
        </p:nvSpPr>
        <p:spPr>
          <a:xfrm>
            <a:off x="551384" y="1556792"/>
            <a:ext cx="10873208" cy="36004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6600" b="0" i="0" u="none" strike="noStrike" cap="none" baseline="0" dirty="0" err="1" smtClean="0">
                <a:solidFill>
                  <a:schemeClr val="dk1"/>
                </a:solidFill>
                <a:latin typeface="Calibri"/>
                <a:ea typeface="Calibri"/>
                <a:cs typeface="Calibri"/>
                <a:sym typeface="Calibri"/>
              </a:rPr>
              <a:t>Revitaliser</a:t>
            </a:r>
            <a:r>
              <a:rPr lang="en-US" sz="6600" b="0" i="0" u="none" strike="noStrike" cap="none" dirty="0" smtClean="0">
                <a:solidFill>
                  <a:schemeClr val="dk1"/>
                </a:solidFill>
                <a:latin typeface="Calibri"/>
                <a:ea typeface="Calibri"/>
                <a:cs typeface="Calibri"/>
                <a:sym typeface="Calibri"/>
              </a:rPr>
              <a:t> les </a:t>
            </a:r>
            <a:r>
              <a:rPr lang="en-US" sz="6600" b="0" i="0" u="none" strike="noStrike" cap="none" dirty="0" err="1" smtClean="0">
                <a:solidFill>
                  <a:schemeClr val="dk1"/>
                </a:solidFill>
                <a:latin typeface="Calibri"/>
                <a:ea typeface="Calibri"/>
                <a:cs typeface="Calibri"/>
                <a:sym typeface="Calibri"/>
              </a:rPr>
              <a:t>centres-bourgs</a:t>
            </a:r>
            <a:r>
              <a:rPr lang="en-US" sz="6600" b="0" i="0" u="none" strike="noStrike" cap="none" dirty="0" smtClean="0">
                <a:solidFill>
                  <a:schemeClr val="dk1"/>
                </a:solidFill>
                <a:latin typeface="Calibri"/>
                <a:ea typeface="Calibri"/>
                <a:cs typeface="Calibri"/>
                <a:sym typeface="Calibri"/>
              </a:rPr>
              <a:t> : </a:t>
            </a:r>
            <a:r>
              <a:rPr lang="en-US" sz="6600" b="0" i="0" u="none" strike="noStrike" cap="none" dirty="0" err="1" smtClean="0">
                <a:solidFill>
                  <a:schemeClr val="dk1"/>
                </a:solidFill>
                <a:latin typeface="Calibri"/>
                <a:ea typeface="Calibri"/>
                <a:cs typeface="Calibri"/>
                <a:sym typeface="Calibri"/>
              </a:rPr>
              <a:t>l’expérimentation</a:t>
            </a:r>
            <a:r>
              <a:rPr lang="en-US" sz="6600" b="0" i="0" u="none" strike="noStrike" cap="none" dirty="0" smtClean="0">
                <a:solidFill>
                  <a:schemeClr val="dk1"/>
                </a:solidFill>
                <a:latin typeface="Calibri"/>
                <a:ea typeface="Calibri"/>
                <a:cs typeface="Calibri"/>
                <a:sym typeface="Calibri"/>
              </a:rPr>
              <a:t> et les actions du PNR </a:t>
            </a:r>
            <a:r>
              <a:rPr lang="en-US" sz="6600" b="0" i="0" u="none" strike="noStrike" cap="none" dirty="0" err="1" smtClean="0">
                <a:solidFill>
                  <a:schemeClr val="dk1"/>
                </a:solidFill>
                <a:latin typeface="Calibri"/>
                <a:ea typeface="Calibri"/>
                <a:cs typeface="Calibri"/>
                <a:sym typeface="Calibri"/>
              </a:rPr>
              <a:t>Livradois-Forez</a:t>
            </a:r>
            <a:endParaRPr lang="en-US" sz="28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endParaRPr sz="2800" b="0" i="0" u="none" strike="noStrike" cap="none" baseline="0"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Font typeface="Arial"/>
              <a:buNone/>
            </a:pPr>
            <a:endParaRPr sz="2800" b="0" i="0" u="none" strike="noStrike" cap="none" baseline="0" dirty="0">
              <a:solidFill>
                <a:schemeClr val="dk1"/>
              </a:solidFill>
              <a:latin typeface="Calibri"/>
              <a:ea typeface="Calibri"/>
              <a:cs typeface="Calibri"/>
              <a:sym typeface="Calibri"/>
            </a:endParaRPr>
          </a:p>
        </p:txBody>
      </p:sp>
      <p:pic>
        <p:nvPicPr>
          <p:cNvPr id="3" name="Image 2" descr="claire"/>
          <p:cNvPicPr/>
          <p:nvPr/>
        </p:nvPicPr>
        <p:blipFill>
          <a:blip r:embed="rId3">
            <a:extLst>
              <a:ext uri="{28A0092B-C50C-407E-A947-70E740481C1C}">
                <a14:useLocalDpi xmlns="" xmlns:a14="http://schemas.microsoft.com/office/drawing/2010/main" val="0"/>
              </a:ext>
            </a:extLst>
          </a:blip>
          <a:srcRect/>
          <a:stretch>
            <a:fillRect/>
          </a:stretch>
        </p:blipFill>
        <p:spPr bwMode="auto">
          <a:xfrm>
            <a:off x="119335" y="4486275"/>
            <a:ext cx="4048125" cy="2371725"/>
          </a:xfrm>
          <a:prstGeom prst="rect">
            <a:avLst/>
          </a:prstGeom>
          <a:noFill/>
          <a:ln>
            <a:noFill/>
          </a:ln>
        </p:spPr>
      </p:pic>
      <p:pic>
        <p:nvPicPr>
          <p:cNvPr id="4" name="Image 14"/>
          <p:cNvPicPr>
            <a:picLocks noChangeAspect="1"/>
          </p:cNvPicPr>
          <p:nvPr/>
        </p:nvPicPr>
        <p:blipFill>
          <a:blip r:embed="rId4">
            <a:extLst>
              <a:ext uri="{28A0092B-C50C-407E-A947-70E740481C1C}">
                <a14:useLocalDpi xmlns="" xmlns:a14="http://schemas.microsoft.com/office/drawing/2010/main" val="0"/>
              </a:ext>
            </a:extLst>
          </a:blip>
          <a:srcRect l="30219" r="31088" b="29913"/>
          <a:stretch>
            <a:fillRect/>
          </a:stretch>
        </p:blipFill>
        <p:spPr bwMode="auto">
          <a:xfrm>
            <a:off x="9883616" y="5013176"/>
            <a:ext cx="2060332" cy="1689472"/>
          </a:xfrm>
          <a:prstGeom prst="rect">
            <a:avLst/>
          </a:prstGeom>
          <a:solidFill>
            <a:schemeClr val="accent2">
              <a:lumMod val="75000"/>
            </a:schemeClr>
          </a:solidFill>
          <a:ln>
            <a:noFill/>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04.CUNLHAT\2013 05 01 tournage court métrage\IMG_3608.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672064" y="1680375"/>
            <a:ext cx="4494850" cy="45950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67" name="Image 11" descr="C:\Users\cydurand-lasserve\Desktop\tournage Glace à la Fourme (photo Collectif Etc).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343473" y="1581780"/>
            <a:ext cx="4608512" cy="4693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ZoneTexte 10"/>
          <p:cNvSpPr txBox="1">
            <a:spLocks noChangeArrowheads="1"/>
          </p:cNvSpPr>
          <p:nvPr/>
        </p:nvSpPr>
        <p:spPr bwMode="auto">
          <a:xfrm>
            <a:off x="4295800" y="205608"/>
            <a:ext cx="7375170" cy="630942"/>
          </a:xfrm>
          <a:prstGeom prst="rect">
            <a:avLst/>
          </a:prstGeom>
          <a:noFill/>
          <a:ln>
            <a:noFill/>
          </a:ln>
        </p:spPr>
        <p:txBody>
          <a:bodyPr wrap="square">
            <a:spAutoFit/>
          </a:bodyPr>
          <a:lstStyle>
            <a:lvl1pPr marL="274638" indent="-274638" eaLnBrk="0" hangingPunct="0">
              <a:spcBef>
                <a:spcPct val="20000"/>
              </a:spcBef>
              <a:buFont typeface="Arial" charset="0"/>
              <a:buChar char="•"/>
              <a:tabLst>
                <a:tab pos="0"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0"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0"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0"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0" algn="l"/>
              </a:tabLst>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9pPr>
          </a:lstStyle>
          <a:p>
            <a:pPr eaLnBrk="1" hangingPunct="1">
              <a:spcBef>
                <a:spcPct val="0"/>
              </a:spcBef>
              <a:buFontTx/>
              <a:buNone/>
            </a:pPr>
            <a:r>
              <a:rPr lang="fr-FR" altLang="fr-FR" sz="3500" b="1" dirty="0">
                <a:solidFill>
                  <a:schemeClr val="accent2">
                    <a:lumMod val="75000"/>
                  </a:schemeClr>
                </a:solidFill>
                <a:latin typeface="Arial" charset="0"/>
              </a:rPr>
              <a:t>Aller à la rencontre des habitants</a:t>
            </a:r>
          </a:p>
        </p:txBody>
      </p:sp>
      <p:sp>
        <p:nvSpPr>
          <p:cNvPr id="11271" name="ZoneTexte 17"/>
          <p:cNvSpPr txBox="1">
            <a:spLocks noChangeArrowheads="1"/>
          </p:cNvSpPr>
          <p:nvPr/>
        </p:nvSpPr>
        <p:spPr bwMode="auto">
          <a:xfrm>
            <a:off x="7503585" y="6577013"/>
            <a:ext cx="4743449" cy="284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fr-FR" altLang="fr-FR" sz="1200" b="1" i="1" dirty="0">
                <a:solidFill>
                  <a:schemeClr val="accent2">
                    <a:lumMod val="75000"/>
                  </a:schemeClr>
                </a:solidFill>
              </a:rPr>
              <a:t>Tournage d’un court-métrage à Cunlhat</a:t>
            </a:r>
          </a:p>
        </p:txBody>
      </p:sp>
      <p:pic>
        <p:nvPicPr>
          <p:cNvPr id="8" name="Image 14"/>
          <p:cNvPicPr>
            <a:picLocks noChangeAspect="1"/>
          </p:cNvPicPr>
          <p:nvPr/>
        </p:nvPicPr>
        <p:blipFill>
          <a:blip r:embed="rId5">
            <a:extLst>
              <a:ext uri="{28A0092B-C50C-407E-A947-70E740481C1C}">
                <a14:useLocalDpi xmlns="" xmlns:a14="http://schemas.microsoft.com/office/drawing/2010/main" val="0"/>
              </a:ext>
            </a:extLst>
          </a:blip>
          <a:srcRect l="30219" r="31088" b="29913"/>
          <a:stretch>
            <a:fillRect/>
          </a:stretch>
        </p:blipFill>
        <p:spPr bwMode="auto">
          <a:xfrm>
            <a:off x="141201" y="5733256"/>
            <a:ext cx="1202272" cy="985863"/>
          </a:xfrm>
          <a:prstGeom prst="rect">
            <a:avLst/>
          </a:prstGeom>
          <a:solidFill>
            <a:schemeClr val="accent2">
              <a:lumMod val="75000"/>
            </a:schemeClr>
          </a:solidFill>
          <a:ln>
            <a:noFill/>
          </a:ln>
        </p:spPr>
      </p:pic>
    </p:spTree>
    <p:extLst>
      <p:ext uri="{BB962C8B-B14F-4D97-AF65-F5344CB8AC3E}">
        <p14:creationId xmlns="" xmlns:p14="http://schemas.microsoft.com/office/powerpoint/2010/main" val="2345049497"/>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519584" y="598489"/>
            <a:ext cx="3291416" cy="31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1"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95400" y="1484784"/>
            <a:ext cx="4564905" cy="4680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2" name="ZoneTexte 10"/>
          <p:cNvSpPr txBox="1">
            <a:spLocks noChangeArrowheads="1"/>
          </p:cNvSpPr>
          <p:nvPr/>
        </p:nvSpPr>
        <p:spPr bwMode="auto">
          <a:xfrm>
            <a:off x="3647728" y="82989"/>
            <a:ext cx="7992887" cy="1169551"/>
          </a:xfrm>
          <a:prstGeom prst="rect">
            <a:avLst/>
          </a:prstGeom>
          <a:noFill/>
          <a:ln>
            <a:noFill/>
          </a:ln>
        </p:spPr>
        <p:txBody>
          <a:bodyPr wrap="square">
            <a:spAutoFit/>
          </a:bodyPr>
          <a:lstStyle>
            <a:lvl1pPr eaLnBrk="0" hangingPunct="0">
              <a:spcBef>
                <a:spcPct val="20000"/>
              </a:spcBef>
              <a:buFont typeface="Arial" charset="0"/>
              <a:buChar char="•"/>
              <a:tabLst>
                <a:tab pos="0"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0"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0"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0"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0" algn="l"/>
              </a:tabLst>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9pPr>
          </a:lstStyle>
          <a:p>
            <a:pPr eaLnBrk="1" hangingPunct="1">
              <a:spcBef>
                <a:spcPct val="0"/>
              </a:spcBef>
              <a:buFontTx/>
              <a:buNone/>
            </a:pPr>
            <a:r>
              <a:rPr lang="fr-FR" altLang="fr-FR" sz="3500" b="1" dirty="0">
                <a:solidFill>
                  <a:schemeClr val="accent2">
                    <a:lumMod val="75000"/>
                  </a:schemeClr>
                </a:solidFill>
                <a:latin typeface="Arial" charset="0"/>
              </a:rPr>
              <a:t>Mieux connaitre le niveau de mutabilité des parcelles</a:t>
            </a:r>
          </a:p>
        </p:txBody>
      </p:sp>
      <p:pic>
        <p:nvPicPr>
          <p:cNvPr id="12295"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6208184" y="3554414"/>
            <a:ext cx="3547533" cy="290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6" name="Rectangle 12"/>
          <p:cNvSpPr>
            <a:spLocks noChangeArrowheads="1"/>
          </p:cNvSpPr>
          <p:nvPr/>
        </p:nvSpPr>
        <p:spPr bwMode="auto">
          <a:xfrm>
            <a:off x="5440476" y="2148682"/>
            <a:ext cx="3504654" cy="92333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274638"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274638"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274638"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274638"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274638" algn="l"/>
              </a:tabLst>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tabLst>
                <a:tab pos="274638" algn="l"/>
              </a:tabLst>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tabLst>
                <a:tab pos="274638" algn="l"/>
              </a:tabLst>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tabLst>
                <a:tab pos="274638" algn="l"/>
              </a:tabLst>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tabLst>
                <a:tab pos="274638" algn="l"/>
              </a:tabLst>
              <a:defRPr sz="2000">
                <a:solidFill>
                  <a:schemeClr val="tx1"/>
                </a:solidFill>
                <a:latin typeface="Calibri" pitchFamily="34" charset="0"/>
              </a:defRPr>
            </a:lvl9pPr>
          </a:lstStyle>
          <a:p>
            <a:pPr eaLnBrk="1" hangingPunct="1">
              <a:spcBef>
                <a:spcPct val="0"/>
              </a:spcBef>
              <a:buFontTx/>
              <a:buNone/>
            </a:pPr>
            <a:r>
              <a:rPr lang="fr-FR" altLang="fr-FR" sz="1800" b="1" dirty="0">
                <a:solidFill>
                  <a:srgbClr val="C45D08"/>
                </a:solidFill>
                <a:latin typeface="Arial" charset="0"/>
              </a:rPr>
              <a:t>Diagramme résumant toutes les données sur le bâti et les profils des propriétaires</a:t>
            </a:r>
          </a:p>
        </p:txBody>
      </p:sp>
      <p:sp>
        <p:nvSpPr>
          <p:cNvPr id="12297" name="Rectangle 13"/>
          <p:cNvSpPr>
            <a:spLocks noChangeArrowheads="1"/>
          </p:cNvSpPr>
          <p:nvPr/>
        </p:nvSpPr>
        <p:spPr bwMode="auto">
          <a:xfrm>
            <a:off x="8949267" y="4748213"/>
            <a:ext cx="3242733" cy="6461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tabLst>
                <a:tab pos="274638"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274638"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274638"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274638"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274638" algn="l"/>
              </a:tabLst>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tabLst>
                <a:tab pos="274638" algn="l"/>
              </a:tabLst>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tabLst>
                <a:tab pos="274638" algn="l"/>
              </a:tabLst>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tabLst>
                <a:tab pos="274638" algn="l"/>
              </a:tabLst>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tabLst>
                <a:tab pos="274638" algn="l"/>
              </a:tabLst>
              <a:defRPr sz="2000">
                <a:solidFill>
                  <a:schemeClr val="tx1"/>
                </a:solidFill>
                <a:latin typeface="Calibri" pitchFamily="34" charset="0"/>
              </a:defRPr>
            </a:lvl9pPr>
          </a:lstStyle>
          <a:p>
            <a:pPr eaLnBrk="1" hangingPunct="1">
              <a:spcBef>
                <a:spcPct val="0"/>
              </a:spcBef>
              <a:buFontTx/>
              <a:buNone/>
            </a:pPr>
            <a:r>
              <a:rPr lang="fr-FR" altLang="fr-FR" sz="1800" b="1">
                <a:solidFill>
                  <a:srgbClr val="C45D08"/>
                </a:solidFill>
                <a:latin typeface="Arial" charset="0"/>
              </a:rPr>
              <a:t>Diagramme simplifié à 3 critères de base</a:t>
            </a:r>
          </a:p>
        </p:txBody>
      </p:sp>
      <p:sp>
        <p:nvSpPr>
          <p:cNvPr id="12298" name="ZoneTexte 17"/>
          <p:cNvSpPr txBox="1">
            <a:spLocks noChangeArrowheads="1"/>
          </p:cNvSpPr>
          <p:nvPr/>
        </p:nvSpPr>
        <p:spPr bwMode="auto">
          <a:xfrm>
            <a:off x="6961718" y="6577014"/>
            <a:ext cx="5285316"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fr-FR" altLang="fr-FR" sz="1200" b="1" i="1" dirty="0">
                <a:solidFill>
                  <a:schemeClr val="accent2">
                    <a:lumMod val="75000"/>
                  </a:schemeClr>
                </a:solidFill>
              </a:rPr>
              <a:t>Un travail du Collectif Etc. à </a:t>
            </a:r>
            <a:r>
              <a:rPr lang="fr-FR" altLang="fr-FR" sz="1200" b="1" i="1" dirty="0" err="1">
                <a:solidFill>
                  <a:schemeClr val="accent2">
                    <a:lumMod val="75000"/>
                  </a:schemeClr>
                </a:solidFill>
              </a:rPr>
              <a:t>Châteldon</a:t>
            </a:r>
            <a:r>
              <a:rPr lang="fr-FR" altLang="fr-FR" sz="1200" b="1" i="1" dirty="0">
                <a:solidFill>
                  <a:schemeClr val="accent2">
                    <a:lumMod val="75000"/>
                  </a:schemeClr>
                </a:solidFill>
              </a:rPr>
              <a:t> et à Cunlhat</a:t>
            </a:r>
          </a:p>
        </p:txBody>
      </p:sp>
      <p:pic>
        <p:nvPicPr>
          <p:cNvPr id="11" name="Image 14"/>
          <p:cNvPicPr>
            <a:picLocks noChangeAspect="1"/>
          </p:cNvPicPr>
          <p:nvPr/>
        </p:nvPicPr>
        <p:blipFill>
          <a:blip r:embed="rId6">
            <a:extLst>
              <a:ext uri="{28A0092B-C50C-407E-A947-70E740481C1C}">
                <a14:useLocalDpi xmlns="" xmlns:a14="http://schemas.microsoft.com/office/drawing/2010/main" val="0"/>
              </a:ext>
            </a:extLst>
          </a:blip>
          <a:srcRect l="30219" r="31088" b="29913"/>
          <a:stretch>
            <a:fillRect/>
          </a:stretch>
        </p:blipFill>
        <p:spPr bwMode="auto">
          <a:xfrm>
            <a:off x="94264" y="5811516"/>
            <a:ext cx="1202272" cy="985863"/>
          </a:xfrm>
          <a:prstGeom prst="rect">
            <a:avLst/>
          </a:prstGeom>
          <a:solidFill>
            <a:schemeClr val="accent2">
              <a:lumMod val="75000"/>
            </a:schemeClr>
          </a:solidFill>
          <a:ln>
            <a:noFill/>
          </a:ln>
        </p:spPr>
      </p:pic>
    </p:spTree>
    <p:extLst>
      <p:ext uri="{BB962C8B-B14F-4D97-AF65-F5344CB8AC3E}">
        <p14:creationId xmlns="" xmlns:p14="http://schemas.microsoft.com/office/powerpoint/2010/main" val="3786203147"/>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73617" y="3529013"/>
            <a:ext cx="5647267"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5"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510867" y="461963"/>
            <a:ext cx="5520267"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6"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568018" y="3471863"/>
            <a:ext cx="5598583"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7" name="Picture 2"/>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91067" y="461963"/>
            <a:ext cx="5628217" cy="31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ZoneTexte 10"/>
          <p:cNvSpPr txBox="1"/>
          <p:nvPr/>
        </p:nvSpPr>
        <p:spPr>
          <a:xfrm>
            <a:off x="91773" y="0"/>
            <a:ext cx="11975257" cy="523220"/>
          </a:xfrm>
          <a:prstGeom prst="rect">
            <a:avLst/>
          </a:prstGeom>
          <a:solidFill>
            <a:schemeClr val="bg1"/>
          </a:solidFill>
        </p:spPr>
        <p:txBody>
          <a:bodyPr wrap="square">
            <a:spAutoFit/>
          </a:bodyPr>
          <a:lstStyle/>
          <a:p>
            <a:pPr eaLnBrk="0" hangingPunct="0">
              <a:tabLst>
                <a:tab pos="274638" algn="l"/>
              </a:tabLst>
              <a:defRPr/>
            </a:pPr>
            <a:r>
              <a:rPr lang="fr-FR" sz="2800" b="1" dirty="0">
                <a:solidFill>
                  <a:schemeClr val="accent2">
                    <a:lumMod val="75000"/>
                  </a:schemeClr>
                </a:solidFill>
                <a:latin typeface="Arial" charset="0"/>
              </a:rPr>
              <a:t>Transcrire l’évolution du tissu urbain en termes de programmation</a:t>
            </a:r>
          </a:p>
        </p:txBody>
      </p:sp>
      <p:sp>
        <p:nvSpPr>
          <p:cNvPr id="23561" name="ZoneTexte 17"/>
          <p:cNvSpPr txBox="1">
            <a:spLocks noChangeArrowheads="1"/>
          </p:cNvSpPr>
          <p:nvPr/>
        </p:nvSpPr>
        <p:spPr bwMode="auto">
          <a:xfrm>
            <a:off x="6961718" y="6577014"/>
            <a:ext cx="5285316" cy="276225"/>
          </a:xfrm>
          <a:prstGeom prst="rect">
            <a:avLst/>
          </a:prstGeom>
          <a:noFill/>
          <a:ln>
            <a:noFill/>
          </a:ln>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r" eaLnBrk="1" hangingPunct="1">
              <a:defRPr/>
            </a:pPr>
            <a:r>
              <a:rPr lang="fr-FR" sz="1200" b="1" i="1" spc="-110" dirty="0" smtClean="0">
                <a:solidFill>
                  <a:schemeClr val="accent2">
                    <a:lumMod val="75000"/>
                  </a:schemeClr>
                </a:solidFill>
              </a:rPr>
              <a:t>Un travail de l’équipe de </a:t>
            </a:r>
            <a:r>
              <a:rPr lang="fr-FR" sz="1200" b="1" i="1" spc="-110" dirty="0" err="1" smtClean="0">
                <a:solidFill>
                  <a:schemeClr val="accent2">
                    <a:lumMod val="75000"/>
                  </a:schemeClr>
                </a:solidFill>
              </a:rPr>
              <a:t>Yes</a:t>
            </a:r>
            <a:r>
              <a:rPr lang="fr-FR" sz="1200" b="1" i="1" spc="-110" dirty="0" smtClean="0">
                <a:solidFill>
                  <a:schemeClr val="accent2">
                    <a:lumMod val="75000"/>
                  </a:schemeClr>
                </a:solidFill>
              </a:rPr>
              <a:t> Architectes à La Monnerie-le-Montel</a:t>
            </a:r>
          </a:p>
        </p:txBody>
      </p:sp>
      <p:pic>
        <p:nvPicPr>
          <p:cNvPr id="10" name="Image 14"/>
          <p:cNvPicPr>
            <a:picLocks noChangeAspect="1"/>
          </p:cNvPicPr>
          <p:nvPr/>
        </p:nvPicPr>
        <p:blipFill>
          <a:blip r:embed="rId7">
            <a:extLst>
              <a:ext uri="{28A0092B-C50C-407E-A947-70E740481C1C}">
                <a14:useLocalDpi xmlns="" xmlns:a14="http://schemas.microsoft.com/office/drawing/2010/main" val="0"/>
              </a:ext>
            </a:extLst>
          </a:blip>
          <a:srcRect l="30219" r="31088" b="29913"/>
          <a:stretch>
            <a:fillRect/>
          </a:stretch>
        </p:blipFill>
        <p:spPr bwMode="auto">
          <a:xfrm>
            <a:off x="91773" y="5941683"/>
            <a:ext cx="1102389" cy="903959"/>
          </a:xfrm>
          <a:prstGeom prst="rect">
            <a:avLst/>
          </a:prstGeom>
          <a:solidFill>
            <a:schemeClr val="accent2">
              <a:lumMod val="75000"/>
            </a:schemeClr>
          </a:solidFill>
          <a:ln>
            <a:noFill/>
          </a:ln>
        </p:spPr>
      </p:pic>
    </p:spTree>
    <p:extLst>
      <p:ext uri="{BB962C8B-B14F-4D97-AF65-F5344CB8AC3E}">
        <p14:creationId xmlns="" xmlns:p14="http://schemas.microsoft.com/office/powerpoint/2010/main" val="1614766849"/>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age 8"/>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9709151" y="3929063"/>
            <a:ext cx="1642533"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1" name="Image 14"/>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4656667" y="5599114"/>
            <a:ext cx="2844800" cy="1285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2" name="Picture 7"/>
          <p:cNvPicPr>
            <a:picLocks noChangeAspect="1" noChangeArrowheads="1"/>
          </p:cNvPicPr>
          <p:nvPr/>
        </p:nvPicPr>
        <p:blipFill>
          <a:blip r:embed="rId5">
            <a:extLst>
              <a:ext uri="{28A0092B-C50C-407E-A947-70E740481C1C}">
                <a14:useLocalDpi xmlns="" xmlns:a14="http://schemas.microsoft.com/office/drawing/2010/main" val="0"/>
              </a:ext>
            </a:extLst>
          </a:blip>
          <a:srcRect l="19919" t="10617" r="7269" b="6960"/>
          <a:stretch>
            <a:fillRect/>
          </a:stretch>
        </p:blipFill>
        <p:spPr bwMode="auto">
          <a:xfrm>
            <a:off x="6441018" y="1193800"/>
            <a:ext cx="5369983"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3" name="Picture 6"/>
          <p:cNvPicPr>
            <a:picLocks noChangeAspect="1" noChangeArrowheads="1"/>
          </p:cNvPicPr>
          <p:nvPr/>
        </p:nvPicPr>
        <p:blipFill>
          <a:blip r:embed="rId6">
            <a:extLst>
              <a:ext uri="{28A0092B-C50C-407E-A947-70E740481C1C}">
                <a14:useLocalDpi xmlns="" xmlns:a14="http://schemas.microsoft.com/office/drawing/2010/main" val="0"/>
              </a:ext>
            </a:extLst>
          </a:blip>
          <a:srcRect l="19679" t="10983" r="1602" b="6641"/>
          <a:stretch>
            <a:fillRect/>
          </a:stretch>
        </p:blipFill>
        <p:spPr bwMode="auto">
          <a:xfrm>
            <a:off x="133351" y="1244600"/>
            <a:ext cx="5945716" cy="298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9"/>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401234" y="4005264"/>
            <a:ext cx="10409767" cy="277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ZoneTexte 2"/>
          <p:cNvSpPr txBox="1"/>
          <p:nvPr/>
        </p:nvSpPr>
        <p:spPr>
          <a:xfrm>
            <a:off x="4151784" y="43421"/>
            <a:ext cx="7776864" cy="1015663"/>
          </a:xfrm>
          <a:prstGeom prst="rect">
            <a:avLst/>
          </a:prstGeom>
          <a:noFill/>
        </p:spPr>
        <p:txBody>
          <a:bodyPr wrap="square">
            <a:spAutoFit/>
          </a:bodyPr>
          <a:lstStyle/>
          <a:p>
            <a:pPr>
              <a:defRPr/>
            </a:pPr>
            <a:r>
              <a:rPr lang="fr-FR" sz="3000" b="1" spc="-150" dirty="0">
                <a:solidFill>
                  <a:schemeClr val="accent2">
                    <a:lumMod val="75000"/>
                  </a:schemeClr>
                </a:solidFill>
                <a:latin typeface="Arial"/>
                <a:cs typeface="Arial"/>
              </a:rPr>
              <a:t>DES OPERATIONS D’AMNENAGEMENT PUBLIC – PRIVE QUI EMMERGENT </a:t>
            </a:r>
          </a:p>
        </p:txBody>
      </p:sp>
      <p:pic>
        <p:nvPicPr>
          <p:cNvPr id="10" name="Image 14"/>
          <p:cNvPicPr>
            <a:picLocks noChangeAspect="1"/>
          </p:cNvPicPr>
          <p:nvPr/>
        </p:nvPicPr>
        <p:blipFill>
          <a:blip r:embed="rId4">
            <a:extLst>
              <a:ext uri="{28A0092B-C50C-407E-A947-70E740481C1C}">
                <a14:useLocalDpi xmlns="" xmlns:a14="http://schemas.microsoft.com/office/drawing/2010/main" val="0"/>
              </a:ext>
            </a:extLst>
          </a:blip>
          <a:srcRect l="30219" r="31088" b="29913"/>
          <a:stretch>
            <a:fillRect/>
          </a:stretch>
        </p:blipFill>
        <p:spPr bwMode="auto">
          <a:xfrm>
            <a:off x="51611" y="5928866"/>
            <a:ext cx="1080727" cy="886196"/>
          </a:xfrm>
          <a:prstGeom prst="rect">
            <a:avLst/>
          </a:prstGeom>
          <a:solidFill>
            <a:schemeClr val="accent2">
              <a:lumMod val="75000"/>
            </a:schemeClr>
          </a:solidFill>
          <a:ln>
            <a:noFill/>
          </a:ln>
        </p:spPr>
      </p:pic>
    </p:spTree>
    <p:extLst>
      <p:ext uri="{BB962C8B-B14F-4D97-AF65-F5344CB8AC3E}">
        <p14:creationId xmlns="" xmlns:p14="http://schemas.microsoft.com/office/powerpoint/2010/main" val="4180652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ZoneTexte 1"/>
          <p:cNvSpPr txBox="1">
            <a:spLocks noChangeArrowheads="1"/>
          </p:cNvSpPr>
          <p:nvPr/>
        </p:nvSpPr>
        <p:spPr bwMode="auto">
          <a:xfrm>
            <a:off x="528227" y="3241090"/>
            <a:ext cx="444076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fr-FR" altLang="fr-FR" b="1" i="1" spc="-150" dirty="0" smtClean="0">
                <a:solidFill>
                  <a:schemeClr val="accent2">
                    <a:lumMod val="75000"/>
                  </a:schemeClr>
                </a:solidFill>
                <a:latin typeface="Arial"/>
                <a:cs typeface="Arial"/>
              </a:rPr>
              <a:t>CUNLHAT </a:t>
            </a:r>
          </a:p>
          <a:p>
            <a:pPr algn="ctr" eaLnBrk="1" hangingPunct="1">
              <a:defRPr/>
            </a:pPr>
            <a:r>
              <a:rPr lang="fr-FR" altLang="fr-FR" b="1" i="1" spc="-150" dirty="0" smtClean="0">
                <a:solidFill>
                  <a:schemeClr val="accent2">
                    <a:lumMod val="75000"/>
                  </a:schemeClr>
                </a:solidFill>
                <a:latin typeface="Arial"/>
                <a:cs typeface="Arial"/>
              </a:rPr>
              <a:t>ECOLE ST JOSEPH</a:t>
            </a:r>
          </a:p>
        </p:txBody>
      </p:sp>
      <p:sp>
        <p:nvSpPr>
          <p:cNvPr id="14342" name="ZoneTexte 7"/>
          <p:cNvSpPr txBox="1">
            <a:spLocks noChangeArrowheads="1"/>
          </p:cNvSpPr>
          <p:nvPr/>
        </p:nvSpPr>
        <p:spPr bwMode="auto">
          <a:xfrm>
            <a:off x="2207568" y="2408237"/>
            <a:ext cx="414655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fr-FR" altLang="fr-FR" sz="1600" b="1" i="1" cap="small" spc="-150" dirty="0" smtClean="0">
                <a:solidFill>
                  <a:schemeClr val="accent2">
                    <a:lumMod val="75000"/>
                  </a:schemeClr>
                </a:solidFill>
                <a:latin typeface="Arial"/>
                <a:cs typeface="Arial"/>
              </a:rPr>
              <a:t>La </a:t>
            </a:r>
            <a:r>
              <a:rPr lang="fr-FR" altLang="fr-FR" sz="1600" b="1" i="1" cap="small" spc="-150" dirty="0" err="1" smtClean="0">
                <a:solidFill>
                  <a:schemeClr val="accent2">
                    <a:lumMod val="75000"/>
                  </a:schemeClr>
                </a:solidFill>
                <a:latin typeface="Arial"/>
                <a:cs typeface="Arial"/>
              </a:rPr>
              <a:t>Monnerie</a:t>
            </a:r>
            <a:r>
              <a:rPr lang="fr-FR" altLang="fr-FR" sz="1600" b="1" i="1" cap="small" spc="-150" dirty="0" smtClean="0">
                <a:solidFill>
                  <a:schemeClr val="accent2">
                    <a:lumMod val="75000"/>
                  </a:schemeClr>
                </a:solidFill>
                <a:latin typeface="Arial"/>
                <a:cs typeface="Arial"/>
              </a:rPr>
              <a:t> le </a:t>
            </a:r>
            <a:r>
              <a:rPr lang="fr-FR" altLang="fr-FR" sz="1600" b="1" i="1" cap="small" spc="-150" dirty="0" err="1" smtClean="0">
                <a:solidFill>
                  <a:schemeClr val="accent2">
                    <a:lumMod val="75000"/>
                  </a:schemeClr>
                </a:solidFill>
                <a:latin typeface="Arial"/>
                <a:cs typeface="Arial"/>
              </a:rPr>
              <a:t>Montel</a:t>
            </a:r>
            <a:r>
              <a:rPr lang="fr-FR" altLang="fr-FR" sz="1600" b="1" i="1" cap="small" spc="-150" dirty="0" smtClean="0">
                <a:solidFill>
                  <a:schemeClr val="accent2">
                    <a:lumMod val="75000"/>
                  </a:schemeClr>
                </a:solidFill>
                <a:latin typeface="Arial"/>
                <a:cs typeface="Arial"/>
              </a:rPr>
              <a:t> </a:t>
            </a:r>
          </a:p>
          <a:p>
            <a:pPr algn="ctr" eaLnBrk="1" hangingPunct="1">
              <a:defRPr/>
            </a:pPr>
            <a:r>
              <a:rPr lang="fr-FR" altLang="fr-FR" sz="1600" b="1" i="1" cap="small" spc="-150" dirty="0" smtClean="0">
                <a:solidFill>
                  <a:schemeClr val="accent2">
                    <a:lumMod val="75000"/>
                  </a:schemeClr>
                </a:solidFill>
                <a:latin typeface="Arial"/>
                <a:cs typeface="Arial"/>
              </a:rPr>
              <a:t>Fleuriste </a:t>
            </a:r>
          </a:p>
        </p:txBody>
      </p:sp>
      <p:pic>
        <p:nvPicPr>
          <p:cNvPr id="2" name="Picture 7" descr="U:\JuCourt\Couderc - Atelier d'urbanisme rural\0 - DOSSIERS\Pays de Cunlhat\CCPCunlhat_EcoleStJoseph\photo mars2013\DSC05555.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5318" y="3759200"/>
            <a:ext cx="5219700" cy="293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3" name="Picture 8"/>
          <p:cNvPicPr>
            <a:picLocks noChangeAspect="1" noChangeArrowheads="1"/>
          </p:cNvPicPr>
          <p:nvPr/>
        </p:nvPicPr>
        <p:blipFill>
          <a:blip r:embed="rId4">
            <a:extLst>
              <a:ext uri="{28A0092B-C50C-407E-A947-70E740481C1C}">
                <a14:useLocalDpi xmlns="" xmlns:a14="http://schemas.microsoft.com/office/drawing/2010/main" val="0"/>
              </a:ext>
            </a:extLst>
          </a:blip>
          <a:srcRect l="10757" t="20992" r="3497" b="18034"/>
          <a:stretch>
            <a:fillRect/>
          </a:stretch>
        </p:blipFill>
        <p:spPr bwMode="auto">
          <a:xfrm>
            <a:off x="4968994" y="323850"/>
            <a:ext cx="6946900" cy="20843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344" name="Picture 8" descr="C:\Users\clbutty\Desktop\boulangerie châteldon.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768389" y="2538413"/>
            <a:ext cx="6131984" cy="3449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ZoneTexte 7"/>
          <p:cNvSpPr txBox="1">
            <a:spLocks noChangeArrowheads="1"/>
          </p:cNvSpPr>
          <p:nvPr/>
        </p:nvSpPr>
        <p:spPr bwMode="auto">
          <a:xfrm>
            <a:off x="7248128" y="5988050"/>
            <a:ext cx="452331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fr-FR" altLang="fr-FR" b="1" i="1" cap="small" spc="-150" dirty="0" smtClean="0">
                <a:solidFill>
                  <a:schemeClr val="accent2">
                    <a:lumMod val="75000"/>
                  </a:schemeClr>
                </a:solidFill>
                <a:latin typeface="Arial"/>
                <a:cs typeface="Arial"/>
              </a:rPr>
              <a:t>CHATELDON </a:t>
            </a:r>
          </a:p>
          <a:p>
            <a:pPr algn="ctr" eaLnBrk="1" hangingPunct="1">
              <a:defRPr/>
            </a:pPr>
            <a:r>
              <a:rPr lang="fr-FR" altLang="fr-FR" b="1" i="1" cap="small" spc="-150" dirty="0" smtClean="0">
                <a:solidFill>
                  <a:schemeClr val="accent2">
                    <a:lumMod val="75000"/>
                  </a:schemeClr>
                </a:solidFill>
                <a:latin typeface="Arial"/>
                <a:cs typeface="Arial"/>
              </a:rPr>
              <a:t>BOULANGERIE</a:t>
            </a:r>
          </a:p>
        </p:txBody>
      </p:sp>
      <p:sp>
        <p:nvSpPr>
          <p:cNvPr id="11" name="ZoneTexte 7"/>
          <p:cNvSpPr txBox="1">
            <a:spLocks noChangeArrowheads="1"/>
          </p:cNvSpPr>
          <p:nvPr/>
        </p:nvSpPr>
        <p:spPr bwMode="auto">
          <a:xfrm>
            <a:off x="-111876" y="1366043"/>
            <a:ext cx="506397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defRPr/>
            </a:pPr>
            <a:r>
              <a:rPr lang="fr-FR" altLang="fr-FR" sz="2400" b="1" cap="small" spc="-150" dirty="0" smtClean="0">
                <a:solidFill>
                  <a:schemeClr val="accent2">
                    <a:lumMod val="75000"/>
                  </a:schemeClr>
                </a:solidFill>
                <a:latin typeface="Arial"/>
                <a:cs typeface="Arial"/>
              </a:rPr>
              <a:t>DES DECLINAISONS OPERATIONNELLES</a:t>
            </a:r>
          </a:p>
        </p:txBody>
      </p:sp>
      <p:pic>
        <p:nvPicPr>
          <p:cNvPr id="12" name="Image 14"/>
          <p:cNvPicPr>
            <a:picLocks noChangeAspect="1"/>
          </p:cNvPicPr>
          <p:nvPr/>
        </p:nvPicPr>
        <p:blipFill>
          <a:blip r:embed="rId6">
            <a:extLst>
              <a:ext uri="{28A0092B-C50C-407E-A947-70E740481C1C}">
                <a14:useLocalDpi xmlns="" xmlns:a14="http://schemas.microsoft.com/office/drawing/2010/main" val="0"/>
              </a:ext>
            </a:extLst>
          </a:blip>
          <a:srcRect l="30219" r="31088" b="29913"/>
          <a:stretch>
            <a:fillRect/>
          </a:stretch>
        </p:blipFill>
        <p:spPr bwMode="auto">
          <a:xfrm>
            <a:off x="94264" y="5988050"/>
            <a:ext cx="986986" cy="809329"/>
          </a:xfrm>
          <a:prstGeom prst="rect">
            <a:avLst/>
          </a:prstGeom>
          <a:solidFill>
            <a:schemeClr val="accent2">
              <a:lumMod val="75000"/>
            </a:schemeClr>
          </a:solidFill>
          <a:ln>
            <a:noFill/>
          </a:ln>
        </p:spPr>
      </p:pic>
    </p:spTree>
    <p:extLst>
      <p:ext uri="{BB962C8B-B14F-4D97-AF65-F5344CB8AC3E}">
        <p14:creationId xmlns="" xmlns:p14="http://schemas.microsoft.com/office/powerpoint/2010/main" val="1442446370"/>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lèche droite 25"/>
          <p:cNvSpPr/>
          <p:nvPr/>
        </p:nvSpPr>
        <p:spPr>
          <a:xfrm>
            <a:off x="27517" y="1312863"/>
            <a:ext cx="12240683" cy="2024062"/>
          </a:xfrm>
          <a:prstGeom prst="rightArrow">
            <a:avLst/>
          </a:prstGeom>
          <a:solidFill>
            <a:srgbClr val="2159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fr-FR" altLang="fr-FR" sz="1800" smtClean="0">
              <a:solidFill>
                <a:srgbClr val="FFFFFF"/>
              </a:solidFill>
              <a:cs typeface="Arial" charset="0"/>
            </a:endParaRPr>
          </a:p>
        </p:txBody>
      </p:sp>
      <p:sp>
        <p:nvSpPr>
          <p:cNvPr id="8" name="ZoneTexte 7"/>
          <p:cNvSpPr txBox="1"/>
          <p:nvPr/>
        </p:nvSpPr>
        <p:spPr>
          <a:xfrm>
            <a:off x="3337340" y="380340"/>
            <a:ext cx="8496944" cy="523220"/>
          </a:xfrm>
          <a:prstGeom prst="rect">
            <a:avLst/>
          </a:prstGeom>
          <a:noFill/>
        </p:spPr>
        <p:txBody>
          <a:bodyPr wrap="square">
            <a:spAutoFit/>
          </a:bodyPr>
          <a:lstStyle/>
          <a:p>
            <a:pPr algn="ctr">
              <a:defRPr/>
            </a:pPr>
            <a:r>
              <a:rPr lang="fr-FR" sz="2800" b="1" dirty="0">
                <a:solidFill>
                  <a:schemeClr val="accent2">
                    <a:lumMod val="75000"/>
                  </a:schemeClr>
                </a:solidFill>
                <a:latin typeface="Arial" charset="0"/>
              </a:rPr>
              <a:t>Quel accompagnement </a:t>
            </a:r>
            <a:r>
              <a:rPr lang="fr-FR" sz="2800" b="1" dirty="0" smtClean="0">
                <a:solidFill>
                  <a:schemeClr val="accent2">
                    <a:lumMod val="75000"/>
                  </a:schemeClr>
                </a:solidFill>
                <a:latin typeface="Arial" charset="0"/>
              </a:rPr>
              <a:t>?</a:t>
            </a:r>
            <a:endParaRPr lang="fr-FR" sz="2800" b="1" dirty="0">
              <a:solidFill>
                <a:schemeClr val="accent2">
                  <a:lumMod val="75000"/>
                </a:schemeClr>
              </a:solidFill>
              <a:latin typeface="Arial" charset="0"/>
            </a:endParaRPr>
          </a:p>
        </p:txBody>
      </p:sp>
      <p:sp>
        <p:nvSpPr>
          <p:cNvPr id="15366" name="ZoneTexte 11"/>
          <p:cNvSpPr txBox="1">
            <a:spLocks noChangeArrowheads="1"/>
          </p:cNvSpPr>
          <p:nvPr/>
        </p:nvSpPr>
        <p:spPr bwMode="auto">
          <a:xfrm>
            <a:off x="10414001" y="3400425"/>
            <a:ext cx="1672167"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600"/>
              <a:t>Acquisition</a:t>
            </a:r>
          </a:p>
        </p:txBody>
      </p:sp>
      <p:sp>
        <p:nvSpPr>
          <p:cNvPr id="15367" name="ZoneTexte 12"/>
          <p:cNvSpPr txBox="1">
            <a:spLocks noChangeArrowheads="1"/>
          </p:cNvSpPr>
          <p:nvPr/>
        </p:nvSpPr>
        <p:spPr bwMode="auto">
          <a:xfrm>
            <a:off x="10530418" y="1906589"/>
            <a:ext cx="13589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600"/>
              <a:t>Livraison</a:t>
            </a:r>
          </a:p>
        </p:txBody>
      </p:sp>
      <p:sp>
        <p:nvSpPr>
          <p:cNvPr id="15368" name="ZoneTexte 13"/>
          <p:cNvSpPr txBox="1">
            <a:spLocks noChangeArrowheads="1"/>
          </p:cNvSpPr>
          <p:nvPr/>
        </p:nvSpPr>
        <p:spPr bwMode="auto">
          <a:xfrm>
            <a:off x="8113184" y="1787526"/>
            <a:ext cx="230293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600"/>
              <a:t>Travaux : démolition, viabilisation, réhabilitation</a:t>
            </a:r>
          </a:p>
        </p:txBody>
      </p:sp>
      <p:sp>
        <p:nvSpPr>
          <p:cNvPr id="15369" name="ZoneTexte 15"/>
          <p:cNvSpPr txBox="1">
            <a:spLocks noChangeArrowheads="1"/>
          </p:cNvSpPr>
          <p:nvPr/>
        </p:nvSpPr>
        <p:spPr bwMode="auto">
          <a:xfrm>
            <a:off x="0" y="1728789"/>
            <a:ext cx="18245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600"/>
              <a:t>Etude stratégique :</a:t>
            </a:r>
          </a:p>
          <a:p>
            <a:pPr eaLnBrk="1" hangingPunct="1">
              <a:spcBef>
                <a:spcPct val="0"/>
              </a:spcBef>
              <a:buFontTx/>
              <a:buNone/>
            </a:pPr>
            <a:r>
              <a:rPr lang="fr-FR" altLang="fr-FR" sz="1600"/>
              <a:t>choix des secteurs-aidés</a:t>
            </a:r>
          </a:p>
        </p:txBody>
      </p:sp>
      <p:sp>
        <p:nvSpPr>
          <p:cNvPr id="15370" name="ZoneTexte 16"/>
          <p:cNvSpPr txBox="1">
            <a:spLocks noChangeArrowheads="1"/>
          </p:cNvSpPr>
          <p:nvPr/>
        </p:nvSpPr>
        <p:spPr bwMode="auto">
          <a:xfrm>
            <a:off x="1780118" y="1789113"/>
            <a:ext cx="211243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600"/>
              <a:t>Traduction réglementaire : PLH-OAP-OPAH</a:t>
            </a:r>
          </a:p>
        </p:txBody>
      </p:sp>
      <p:sp>
        <p:nvSpPr>
          <p:cNvPr id="15371" name="ZoneTexte 17"/>
          <p:cNvSpPr txBox="1">
            <a:spLocks noChangeArrowheads="1"/>
          </p:cNvSpPr>
          <p:nvPr/>
        </p:nvSpPr>
        <p:spPr bwMode="auto">
          <a:xfrm>
            <a:off x="5238753" y="1833563"/>
            <a:ext cx="287443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600" dirty="0"/>
              <a:t>Etude opérationnelle : phasage, bilan financier, procédure juridique</a:t>
            </a:r>
          </a:p>
        </p:txBody>
      </p:sp>
      <p:sp>
        <p:nvSpPr>
          <p:cNvPr id="15372" name="ZoneTexte 18"/>
          <p:cNvSpPr txBox="1">
            <a:spLocks noChangeArrowheads="1"/>
          </p:cNvSpPr>
          <p:nvPr/>
        </p:nvSpPr>
        <p:spPr bwMode="auto">
          <a:xfrm>
            <a:off x="3666067" y="1828800"/>
            <a:ext cx="172931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600" dirty="0"/>
              <a:t>Acquisition foncière </a:t>
            </a:r>
            <a:r>
              <a:rPr lang="fr-FR" altLang="fr-FR" sz="1600" dirty="0" smtClean="0"/>
              <a:t>: conventions centre-bourg</a:t>
            </a:r>
            <a:endParaRPr lang="fr-FR" altLang="fr-FR" sz="1600" dirty="0"/>
          </a:p>
        </p:txBody>
      </p:sp>
      <p:sp>
        <p:nvSpPr>
          <p:cNvPr id="21" name="Flèche droite 20"/>
          <p:cNvSpPr/>
          <p:nvPr/>
        </p:nvSpPr>
        <p:spPr>
          <a:xfrm>
            <a:off x="3378200" y="1444626"/>
            <a:ext cx="287867" cy="212725"/>
          </a:xfrm>
          <a:prstGeom prst="rightArrow">
            <a:avLst/>
          </a:prstGeom>
          <a:solidFill>
            <a:srgbClr val="2159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fr-FR" altLang="fr-FR" sz="1800" smtClean="0">
              <a:solidFill>
                <a:srgbClr val="FFFFFF"/>
              </a:solidFill>
              <a:cs typeface="Arial" charset="0"/>
            </a:endParaRPr>
          </a:p>
        </p:txBody>
      </p:sp>
      <p:sp>
        <p:nvSpPr>
          <p:cNvPr id="22" name="Flèche droite 21"/>
          <p:cNvSpPr/>
          <p:nvPr/>
        </p:nvSpPr>
        <p:spPr>
          <a:xfrm>
            <a:off x="5058833" y="1444626"/>
            <a:ext cx="289984" cy="212725"/>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fr-FR" altLang="fr-FR" sz="1800" smtClean="0">
              <a:solidFill>
                <a:srgbClr val="FFFFFF"/>
              </a:solidFill>
              <a:cs typeface="Arial" charset="0"/>
            </a:endParaRPr>
          </a:p>
        </p:txBody>
      </p:sp>
      <p:sp>
        <p:nvSpPr>
          <p:cNvPr id="24" name="Flèche droite 23"/>
          <p:cNvSpPr/>
          <p:nvPr/>
        </p:nvSpPr>
        <p:spPr>
          <a:xfrm>
            <a:off x="7827433" y="1455739"/>
            <a:ext cx="287867" cy="212725"/>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fr-FR" altLang="fr-FR" sz="1800" smtClean="0">
              <a:solidFill>
                <a:srgbClr val="FFFFFF"/>
              </a:solidFill>
              <a:cs typeface="Arial" charset="0"/>
            </a:endParaRPr>
          </a:p>
        </p:txBody>
      </p:sp>
      <p:sp>
        <p:nvSpPr>
          <p:cNvPr id="25" name="Flèche droite 24"/>
          <p:cNvSpPr/>
          <p:nvPr/>
        </p:nvSpPr>
        <p:spPr>
          <a:xfrm>
            <a:off x="9914467" y="1506538"/>
            <a:ext cx="287867" cy="214312"/>
          </a:xfrm>
          <a:prstGeom prst="right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fr-FR" altLang="fr-FR" sz="1800" smtClean="0">
              <a:solidFill>
                <a:srgbClr val="FFFFFF"/>
              </a:solidFill>
              <a:cs typeface="Arial" charset="0"/>
            </a:endParaRPr>
          </a:p>
        </p:txBody>
      </p:sp>
      <p:sp>
        <p:nvSpPr>
          <p:cNvPr id="15377" name="ZoneTexte 26"/>
          <p:cNvSpPr txBox="1">
            <a:spLocks noChangeArrowheads="1"/>
          </p:cNvSpPr>
          <p:nvPr/>
        </p:nvSpPr>
        <p:spPr bwMode="auto">
          <a:xfrm>
            <a:off x="10496551" y="969964"/>
            <a:ext cx="1337733"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600"/>
              <a:t>Location</a:t>
            </a:r>
          </a:p>
        </p:txBody>
      </p:sp>
      <p:sp>
        <p:nvSpPr>
          <p:cNvPr id="15378" name="ZoneTexte 28"/>
          <p:cNvSpPr txBox="1">
            <a:spLocks noChangeArrowheads="1"/>
          </p:cNvSpPr>
          <p:nvPr/>
        </p:nvSpPr>
        <p:spPr bwMode="auto">
          <a:xfrm>
            <a:off x="9935634" y="2370139"/>
            <a:ext cx="2353733"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600"/>
              <a:t>Commercialisation</a:t>
            </a:r>
          </a:p>
        </p:txBody>
      </p:sp>
      <p:sp>
        <p:nvSpPr>
          <p:cNvPr id="15379" name="ZoneTexte 8"/>
          <p:cNvSpPr txBox="1">
            <a:spLocks noChangeArrowheads="1"/>
          </p:cNvSpPr>
          <p:nvPr/>
        </p:nvSpPr>
        <p:spPr bwMode="auto">
          <a:xfrm>
            <a:off x="397933" y="3076575"/>
            <a:ext cx="2370667" cy="1200329"/>
          </a:xfrm>
          <a:prstGeom prst="rect">
            <a:avLst/>
          </a:prstGeom>
          <a:noFill/>
          <a:ln w="9525">
            <a:solidFill>
              <a:schemeClr val="tx1"/>
            </a:solidFill>
            <a:prstDash val="sysDash"/>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FR" altLang="fr-FR" sz="1800"/>
              <a:t>Importance d’un projet partagé et co-construit pour entrainer des dynamiques privées</a:t>
            </a:r>
          </a:p>
        </p:txBody>
      </p:sp>
      <p:sp>
        <p:nvSpPr>
          <p:cNvPr id="15380" name="ZoneTexte 29"/>
          <p:cNvSpPr txBox="1">
            <a:spLocks noChangeArrowheads="1"/>
          </p:cNvSpPr>
          <p:nvPr/>
        </p:nvSpPr>
        <p:spPr bwMode="auto">
          <a:xfrm>
            <a:off x="3048001" y="3382963"/>
            <a:ext cx="2664884" cy="1477328"/>
          </a:xfrm>
          <a:prstGeom prst="rect">
            <a:avLst/>
          </a:prstGeom>
          <a:noFill/>
          <a:ln w="9525">
            <a:solidFill>
              <a:schemeClr val="tx1"/>
            </a:solidFill>
            <a:prstDash val="sysDash"/>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FR" altLang="fr-FR" sz="1800"/>
              <a:t>Créer du foncier adéquat aux usages actuels (espaces extérieurs, stationnement, accessibilité) </a:t>
            </a:r>
          </a:p>
        </p:txBody>
      </p:sp>
      <p:sp>
        <p:nvSpPr>
          <p:cNvPr id="15381" name="ZoneTexte 30"/>
          <p:cNvSpPr txBox="1">
            <a:spLocks noChangeArrowheads="1"/>
          </p:cNvSpPr>
          <p:nvPr/>
        </p:nvSpPr>
        <p:spPr bwMode="auto">
          <a:xfrm>
            <a:off x="5806018" y="3086100"/>
            <a:ext cx="2165349" cy="1754326"/>
          </a:xfrm>
          <a:prstGeom prst="rect">
            <a:avLst/>
          </a:prstGeom>
          <a:noFill/>
          <a:ln w="9525">
            <a:solidFill>
              <a:schemeClr val="tx1"/>
            </a:solidFill>
            <a:prstDash val="sysDash"/>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FR" altLang="fr-FR" sz="1800"/>
              <a:t>Besoin d’une visibilité </a:t>
            </a:r>
          </a:p>
          <a:p>
            <a:pPr algn="ctr" eaLnBrk="1" hangingPunct="1">
              <a:spcBef>
                <a:spcPct val="0"/>
              </a:spcBef>
              <a:buFontTx/>
              <a:buNone/>
            </a:pPr>
            <a:r>
              <a:rPr lang="fr-FR" altLang="fr-FR" sz="1800"/>
              <a:t>technique, financière et juridique pour attirer des opérateurs</a:t>
            </a:r>
          </a:p>
        </p:txBody>
      </p:sp>
      <p:sp>
        <p:nvSpPr>
          <p:cNvPr id="15382" name="ZoneTexte 1"/>
          <p:cNvSpPr txBox="1">
            <a:spLocks noChangeArrowheads="1"/>
          </p:cNvSpPr>
          <p:nvPr/>
        </p:nvSpPr>
        <p:spPr bwMode="auto">
          <a:xfrm>
            <a:off x="8075085" y="4092575"/>
            <a:ext cx="1890183" cy="923330"/>
          </a:xfrm>
          <a:prstGeom prst="rect">
            <a:avLst/>
          </a:prstGeom>
          <a:noFill/>
          <a:ln w="9525">
            <a:solidFill>
              <a:schemeClr val="tx1"/>
            </a:solidFill>
            <a:prstDash val="sysDash"/>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FR" altLang="fr-FR" sz="1800"/>
              <a:t>Aide au suivi des maîtrises d’œuvre et des travaux</a:t>
            </a:r>
          </a:p>
        </p:txBody>
      </p:sp>
      <p:sp>
        <p:nvSpPr>
          <p:cNvPr id="15383" name="ZoneTexte 4"/>
          <p:cNvSpPr txBox="1">
            <a:spLocks noChangeArrowheads="1"/>
          </p:cNvSpPr>
          <p:nvPr/>
        </p:nvSpPr>
        <p:spPr bwMode="auto">
          <a:xfrm>
            <a:off x="10117667" y="3843339"/>
            <a:ext cx="1989667" cy="1754326"/>
          </a:xfrm>
          <a:prstGeom prst="rect">
            <a:avLst/>
          </a:prstGeom>
          <a:noFill/>
          <a:ln w="9525">
            <a:solidFill>
              <a:schemeClr val="tx1"/>
            </a:solidFill>
            <a:prstDash val="sysDash"/>
            <a:miter lim="800000"/>
            <a:headEnd/>
            <a:tailEnd/>
          </a:ln>
          <a:extLst>
            <a:ext uri="{909E8E84-426E-40DD-AFC4-6F175D3DCCD1}">
              <a14:hiddenFill xmlns="" xmlns:a14="http://schemas.microsoft.com/office/drawing/2010/main">
                <a:solidFill>
                  <a:srgbClr val="FFFFFF"/>
                </a:solidFill>
              </a14:hiddenFill>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800"/>
              <a:t>Attirer nouvelle population et encadrer les permis de construire-travaux réhabilitation </a:t>
            </a:r>
          </a:p>
        </p:txBody>
      </p:sp>
      <p:sp>
        <p:nvSpPr>
          <p:cNvPr id="28" name="Flèche droite 27"/>
          <p:cNvSpPr/>
          <p:nvPr/>
        </p:nvSpPr>
        <p:spPr>
          <a:xfrm>
            <a:off x="5027084" y="1444626"/>
            <a:ext cx="287867" cy="212725"/>
          </a:xfrm>
          <a:prstGeom prst="rightArrow">
            <a:avLst/>
          </a:prstGeom>
          <a:solidFill>
            <a:srgbClr val="2159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fr-FR" altLang="fr-FR" sz="1800" smtClean="0">
              <a:solidFill>
                <a:srgbClr val="FFFFFF"/>
              </a:solidFill>
              <a:cs typeface="Arial" charset="0"/>
            </a:endParaRPr>
          </a:p>
        </p:txBody>
      </p:sp>
      <p:sp>
        <p:nvSpPr>
          <p:cNvPr id="32" name="Flèche droite 31"/>
          <p:cNvSpPr/>
          <p:nvPr/>
        </p:nvSpPr>
        <p:spPr>
          <a:xfrm>
            <a:off x="7793567" y="1455739"/>
            <a:ext cx="287867" cy="212725"/>
          </a:xfrm>
          <a:prstGeom prst="rightArrow">
            <a:avLst/>
          </a:prstGeom>
          <a:solidFill>
            <a:srgbClr val="2159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fr-FR" altLang="fr-FR" sz="1800" smtClean="0">
              <a:solidFill>
                <a:srgbClr val="FFFFFF"/>
              </a:solidFill>
              <a:cs typeface="Arial" charset="0"/>
            </a:endParaRPr>
          </a:p>
        </p:txBody>
      </p:sp>
      <p:sp>
        <p:nvSpPr>
          <p:cNvPr id="33" name="Flèche droite 32"/>
          <p:cNvSpPr/>
          <p:nvPr/>
        </p:nvSpPr>
        <p:spPr>
          <a:xfrm>
            <a:off x="9880600" y="1506538"/>
            <a:ext cx="287867" cy="214312"/>
          </a:xfrm>
          <a:prstGeom prst="rightArrow">
            <a:avLst/>
          </a:prstGeom>
          <a:solidFill>
            <a:srgbClr val="2159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fr-FR" altLang="fr-FR" sz="1800" smtClean="0">
              <a:solidFill>
                <a:srgbClr val="FFFFFF"/>
              </a:solidFill>
              <a:cs typeface="Arial" charset="0"/>
            </a:endParaRPr>
          </a:p>
        </p:txBody>
      </p:sp>
      <p:sp>
        <p:nvSpPr>
          <p:cNvPr id="29" name="Flèche droite 28"/>
          <p:cNvSpPr/>
          <p:nvPr/>
        </p:nvSpPr>
        <p:spPr>
          <a:xfrm>
            <a:off x="1583267" y="1455739"/>
            <a:ext cx="287867" cy="212725"/>
          </a:xfrm>
          <a:prstGeom prst="rightArrow">
            <a:avLst/>
          </a:prstGeom>
          <a:solidFill>
            <a:srgbClr val="21596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endParaRPr lang="fr-FR" altLang="fr-FR" sz="1800" smtClean="0">
              <a:solidFill>
                <a:srgbClr val="FFFFFF"/>
              </a:solidFill>
              <a:cs typeface="Arial" charset="0"/>
            </a:endParaRPr>
          </a:p>
        </p:txBody>
      </p:sp>
      <p:pic>
        <p:nvPicPr>
          <p:cNvPr id="31" name="Image 14"/>
          <p:cNvPicPr>
            <a:picLocks noChangeAspect="1"/>
          </p:cNvPicPr>
          <p:nvPr/>
        </p:nvPicPr>
        <p:blipFill>
          <a:blip r:embed="rId3">
            <a:extLst>
              <a:ext uri="{28A0092B-C50C-407E-A947-70E740481C1C}">
                <a14:useLocalDpi xmlns="" xmlns:a14="http://schemas.microsoft.com/office/drawing/2010/main" val="0"/>
              </a:ext>
            </a:extLst>
          </a:blip>
          <a:srcRect l="30219" r="31088" b="29913"/>
          <a:stretch>
            <a:fillRect/>
          </a:stretch>
        </p:blipFill>
        <p:spPr bwMode="auto">
          <a:xfrm>
            <a:off x="191344" y="5880980"/>
            <a:ext cx="1102389" cy="903959"/>
          </a:xfrm>
          <a:prstGeom prst="rect">
            <a:avLst/>
          </a:prstGeom>
          <a:solidFill>
            <a:schemeClr val="accent2">
              <a:lumMod val="75000"/>
            </a:schemeClr>
          </a:solidFill>
          <a:ln>
            <a:noFill/>
          </a:ln>
        </p:spPr>
      </p:pic>
    </p:spTree>
    <p:extLst>
      <p:ext uri="{BB962C8B-B14F-4D97-AF65-F5344CB8AC3E}">
        <p14:creationId xmlns="" xmlns:p14="http://schemas.microsoft.com/office/powerpoint/2010/main" val="2144118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p:cNvSpPr>
            <a:spLocks noGrp="1"/>
          </p:cNvSpPr>
          <p:nvPr>
            <p:ph type="title"/>
          </p:nvPr>
        </p:nvSpPr>
        <p:spPr>
          <a:xfrm>
            <a:off x="3935760" y="102246"/>
            <a:ext cx="7872875" cy="1143000"/>
          </a:xfrm>
        </p:spPr>
        <p:txBody>
          <a:bodyPr>
            <a:noAutofit/>
          </a:bodyPr>
          <a:lstStyle/>
          <a:p>
            <a:r>
              <a:rPr lang="fr-FR" sz="2800" b="1" dirty="0" smtClean="0">
                <a:latin typeface="Calibri" panose="020F0502020204030204" pitchFamily="34" charset="0"/>
                <a:ea typeface="Calibri" panose="020F0502020204030204" pitchFamily="34" charset="0"/>
                <a:cs typeface="Times New Roman" panose="02020603050405020304" pitchFamily="18" charset="0"/>
              </a:rPr>
              <a:t>Un réseau </a:t>
            </a:r>
            <a:r>
              <a:rPr lang="fr-FR" sz="2800" b="1" dirty="0">
                <a:latin typeface="Calibri" panose="020F0502020204030204" pitchFamily="34" charset="0"/>
                <a:ea typeface="Calibri" panose="020F0502020204030204" pitchFamily="34" charset="0"/>
                <a:cs typeface="Times New Roman" panose="02020603050405020304" pitchFamily="18" charset="0"/>
              </a:rPr>
              <a:t>et des partenaires </a:t>
            </a:r>
            <a:r>
              <a:rPr lang="fr-FR" sz="2800" b="1" dirty="0" smtClean="0">
                <a:latin typeface="Calibri" panose="020F0502020204030204" pitchFamily="34" charset="0"/>
                <a:ea typeface="Calibri" panose="020F0502020204030204" pitchFamily="34" charset="0"/>
                <a:cs typeface="Times New Roman" panose="02020603050405020304" pitchFamily="18" charset="0"/>
              </a:rPr>
              <a:t>en construction</a:t>
            </a:r>
            <a:r>
              <a:rPr lang="fr-FR" sz="2800" b="1" dirty="0">
                <a:latin typeface="Calibri" panose="020F0502020204030204" pitchFamily="34" charset="0"/>
                <a:ea typeface="Calibri" panose="020F0502020204030204" pitchFamily="34" charset="0"/>
                <a:cs typeface="Times New Roman" panose="02020603050405020304" pitchFamily="18" charset="0"/>
              </a:rPr>
              <a:t/>
            </a:r>
            <a:br>
              <a:rPr lang="fr-FR" sz="2800" b="1" dirty="0">
                <a:latin typeface="Calibri" panose="020F0502020204030204" pitchFamily="34" charset="0"/>
                <a:ea typeface="Calibri" panose="020F0502020204030204" pitchFamily="34" charset="0"/>
                <a:cs typeface="Times New Roman" panose="02020603050405020304" pitchFamily="18" charset="0"/>
              </a:rPr>
            </a:br>
            <a:endParaRPr lang="fr-FR" sz="2800" dirty="0" smtClean="0"/>
          </a:p>
        </p:txBody>
      </p:sp>
      <p:graphicFrame>
        <p:nvGraphicFramePr>
          <p:cNvPr id="9" name="Diagramme 8"/>
          <p:cNvGraphicFramePr/>
          <p:nvPr>
            <p:extLst>
              <p:ext uri="{D42A27DB-BD31-4B8C-83A1-F6EECF244321}">
                <p14:modId xmlns="" xmlns:p14="http://schemas.microsoft.com/office/powerpoint/2010/main" val="2137644338"/>
              </p:ext>
            </p:extLst>
          </p:nvPr>
        </p:nvGraphicFramePr>
        <p:xfrm>
          <a:off x="983432" y="1052736"/>
          <a:ext cx="10424297" cy="5584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14"/>
          <p:cNvPicPr>
            <a:picLocks noChangeAspect="1"/>
          </p:cNvPicPr>
          <p:nvPr/>
        </p:nvPicPr>
        <p:blipFill>
          <a:blip r:embed="rId8">
            <a:extLst>
              <a:ext uri="{28A0092B-C50C-407E-A947-70E740481C1C}">
                <a14:useLocalDpi xmlns="" xmlns:a14="http://schemas.microsoft.com/office/drawing/2010/main" val="0"/>
              </a:ext>
            </a:extLst>
          </a:blip>
          <a:srcRect l="30219" r="31088" b="29913"/>
          <a:stretch>
            <a:fillRect/>
          </a:stretch>
        </p:blipFill>
        <p:spPr bwMode="auto">
          <a:xfrm>
            <a:off x="191344" y="5880980"/>
            <a:ext cx="1102389" cy="903959"/>
          </a:xfrm>
          <a:prstGeom prst="rect">
            <a:avLst/>
          </a:prstGeom>
          <a:solidFill>
            <a:schemeClr val="accent2">
              <a:lumMod val="75000"/>
            </a:schemeClr>
          </a:solidFill>
          <a:ln>
            <a:noFill/>
          </a:ln>
        </p:spPr>
      </p:pic>
    </p:spTree>
    <p:extLst>
      <p:ext uri="{BB962C8B-B14F-4D97-AF65-F5344CB8AC3E}">
        <p14:creationId xmlns="" xmlns:p14="http://schemas.microsoft.com/office/powerpoint/2010/main" val="11837608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p:cNvPicPr>
            <a:picLocks noChangeAspect="1" noChangeArrowheads="1"/>
          </p:cNvPicPr>
          <p:nvPr/>
        </p:nvPicPr>
        <p:blipFill>
          <a:blip r:embed="rId3">
            <a:extLst>
              <a:ext uri="{28A0092B-C50C-407E-A947-70E740481C1C}">
                <a14:useLocalDpi xmlns="" xmlns:a14="http://schemas.microsoft.com/office/drawing/2010/main" val="0"/>
              </a:ext>
            </a:extLst>
          </a:blip>
          <a:srcRect t="40646" b="18475"/>
          <a:stretch>
            <a:fillRect/>
          </a:stretch>
        </p:blipFill>
        <p:spPr bwMode="auto">
          <a:xfrm>
            <a:off x="0" y="1"/>
            <a:ext cx="12192000" cy="280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5" name="Image 18" descr="logo ADUHME 1.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7194551" y="5516563"/>
            <a:ext cx="1430867"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6" name="Image 19" descr="logocaue.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2732618" y="5373689"/>
            <a:ext cx="975783" cy="1177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7" name="Image 20" descr="logotype [Converti].jpg"/>
          <p:cNvPicPr>
            <a:picLocks noChangeAspect="1"/>
          </p:cNvPicPr>
          <p:nvPr/>
        </p:nvPicPr>
        <p:blipFill>
          <a:blip r:embed="rId6">
            <a:extLst>
              <a:ext uri="{28A0092B-C50C-407E-A947-70E740481C1C}">
                <a14:useLocalDpi xmlns="" xmlns:a14="http://schemas.microsoft.com/office/drawing/2010/main" val="0"/>
              </a:ext>
            </a:extLst>
          </a:blip>
          <a:srcRect/>
          <a:stretch>
            <a:fillRect/>
          </a:stretch>
        </p:blipFill>
        <p:spPr bwMode="auto">
          <a:xfrm>
            <a:off x="4442885" y="5661026"/>
            <a:ext cx="2017183"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8" name="Image 21" descr="logorep.jpg"/>
          <p:cNvPicPr>
            <a:picLocks noChangeAspect="1"/>
          </p:cNvPicPr>
          <p:nvPr/>
        </p:nvPicPr>
        <p:blipFill>
          <a:blip r:embed="rId7">
            <a:extLst>
              <a:ext uri="{28A0092B-C50C-407E-A947-70E740481C1C}">
                <a14:useLocalDpi xmlns="" xmlns:a14="http://schemas.microsoft.com/office/drawing/2010/main" val="0"/>
              </a:ext>
            </a:extLst>
          </a:blip>
          <a:srcRect/>
          <a:stretch>
            <a:fillRect/>
          </a:stretch>
        </p:blipFill>
        <p:spPr bwMode="auto">
          <a:xfrm>
            <a:off x="9359901" y="5589589"/>
            <a:ext cx="1919817"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9" name="Rectangle 31"/>
          <p:cNvSpPr>
            <a:spLocks noChangeArrowheads="1"/>
          </p:cNvSpPr>
          <p:nvPr/>
        </p:nvSpPr>
        <p:spPr bwMode="auto">
          <a:xfrm>
            <a:off x="431800" y="4724400"/>
            <a:ext cx="7342717" cy="61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3600" baseline="30000">
                <a:latin typeface="Instant Quick" pitchFamily="50" charset="0"/>
                <a:ea typeface="Batang" pitchFamily="18" charset="-127"/>
              </a:rPr>
              <a:t>	</a:t>
            </a:r>
            <a:r>
              <a:rPr lang="fr-FR" altLang="fr-FR" sz="3400" baseline="30000">
                <a:latin typeface="Instant Quick" pitchFamily="50" charset="0"/>
                <a:ea typeface="Batang" pitchFamily="18" charset="-127"/>
              </a:rPr>
              <a:t> </a:t>
            </a:r>
            <a:endParaRPr lang="fr-FR" altLang="fr-FR" sz="3400">
              <a:latin typeface="Instant Quick" pitchFamily="50" charset="0"/>
              <a:ea typeface="Batang" pitchFamily="18" charset="-127"/>
            </a:endParaRPr>
          </a:p>
        </p:txBody>
      </p:sp>
      <p:pic>
        <p:nvPicPr>
          <p:cNvPr id="18440" name="Image 35" descr="logo-parc-fond-transparent.gif"/>
          <p:cNvPicPr>
            <a:picLocks noChangeAspect="1"/>
          </p:cNvPicPr>
          <p:nvPr/>
        </p:nvPicPr>
        <p:blipFill>
          <a:blip r:embed="rId8">
            <a:extLst>
              <a:ext uri="{28A0092B-C50C-407E-A947-70E740481C1C}">
                <a14:useLocalDpi xmlns="" xmlns:a14="http://schemas.microsoft.com/office/drawing/2010/main" val="0"/>
              </a:ext>
            </a:extLst>
          </a:blip>
          <a:srcRect/>
          <a:stretch>
            <a:fillRect/>
          </a:stretch>
        </p:blipFill>
        <p:spPr bwMode="auto">
          <a:xfrm>
            <a:off x="719667" y="5373689"/>
            <a:ext cx="1278467" cy="122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41" name="Rectangle 38"/>
          <p:cNvSpPr>
            <a:spLocks noChangeArrowheads="1"/>
          </p:cNvSpPr>
          <p:nvPr/>
        </p:nvSpPr>
        <p:spPr bwMode="auto">
          <a:xfrm>
            <a:off x="719667" y="3216276"/>
            <a:ext cx="4436533" cy="227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ts val="1200"/>
              </a:spcBef>
              <a:buFontTx/>
              <a:buNone/>
            </a:pPr>
            <a:r>
              <a:rPr lang="fr-FR" altLang="fr-FR" sz="2000" b="1">
                <a:solidFill>
                  <a:srgbClr val="C45D08"/>
                </a:solidFill>
                <a:latin typeface="Arial" charset="0"/>
              </a:rPr>
              <a:t>Un collectif de partenaires de terrain.</a:t>
            </a:r>
          </a:p>
          <a:p>
            <a:pPr eaLnBrk="1" hangingPunct="1">
              <a:spcBef>
                <a:spcPts val="1200"/>
              </a:spcBef>
              <a:buFontTx/>
              <a:buNone/>
            </a:pPr>
            <a:r>
              <a:rPr lang="fr-FR" altLang="fr-FR" sz="2000" b="1">
                <a:solidFill>
                  <a:srgbClr val="C45D08"/>
                </a:solidFill>
                <a:latin typeface="Arial" charset="0"/>
              </a:rPr>
              <a:t>Une cellule urbanisme au sein du Parc.</a:t>
            </a:r>
          </a:p>
          <a:p>
            <a:pPr algn="just" eaLnBrk="1" hangingPunct="1">
              <a:spcBef>
                <a:spcPct val="0"/>
              </a:spcBef>
              <a:buFontTx/>
              <a:buNone/>
            </a:pPr>
            <a:endParaRPr lang="fr-FR" altLang="fr-FR" sz="2800" baseline="30000"/>
          </a:p>
          <a:p>
            <a:pPr eaLnBrk="1" hangingPunct="1">
              <a:spcBef>
                <a:spcPct val="0"/>
              </a:spcBef>
              <a:buFontTx/>
              <a:buNone/>
            </a:pPr>
            <a:endParaRPr lang="fr-FR" altLang="fr-FR" sz="2000" baseline="30000"/>
          </a:p>
          <a:p>
            <a:pPr eaLnBrk="1" hangingPunct="1">
              <a:spcBef>
                <a:spcPct val="0"/>
              </a:spcBef>
              <a:buFontTx/>
              <a:buNone/>
            </a:pPr>
            <a:endParaRPr lang="fr-FR" altLang="fr-FR" sz="2000">
              <a:ea typeface="Batang" pitchFamily="18" charset="-127"/>
            </a:endParaRPr>
          </a:p>
        </p:txBody>
      </p:sp>
      <p:sp>
        <p:nvSpPr>
          <p:cNvPr id="18442" name="Rectangle 1"/>
          <p:cNvSpPr>
            <a:spLocks noChangeArrowheads="1"/>
          </p:cNvSpPr>
          <p:nvPr/>
        </p:nvSpPr>
        <p:spPr bwMode="auto">
          <a:xfrm>
            <a:off x="6288618" y="2786064"/>
            <a:ext cx="5471583"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1600">
                <a:ea typeface="Calibri" pitchFamily="34" charset="0"/>
                <a:cs typeface="Times New Roman" pitchFamily="18" charset="0"/>
              </a:rPr>
              <a:t>Parc naturel régional Livradois-Forez</a:t>
            </a:r>
          </a:p>
          <a:p>
            <a:pPr eaLnBrk="1" hangingPunct="1">
              <a:spcBef>
                <a:spcPct val="0"/>
              </a:spcBef>
              <a:buFontTx/>
              <a:buNone/>
            </a:pPr>
            <a:endParaRPr lang="fr-FR" altLang="fr-FR" sz="1600">
              <a:ea typeface="Calibri" pitchFamily="34" charset="0"/>
              <a:cs typeface="Times New Roman" pitchFamily="18" charset="0"/>
            </a:endParaRPr>
          </a:p>
          <a:p>
            <a:pPr eaLnBrk="1" hangingPunct="1">
              <a:spcBef>
                <a:spcPct val="0"/>
              </a:spcBef>
              <a:buFontTx/>
              <a:buNone/>
            </a:pPr>
            <a:r>
              <a:rPr lang="fr-FR" altLang="fr-FR" sz="1600">
                <a:ea typeface="Calibri" pitchFamily="34" charset="0"/>
                <a:cs typeface="Times New Roman" pitchFamily="18" charset="0"/>
              </a:rPr>
              <a:t>CAUE de la Haute-Loire</a:t>
            </a:r>
          </a:p>
          <a:p>
            <a:pPr>
              <a:spcBef>
                <a:spcPct val="0"/>
              </a:spcBef>
              <a:buFontTx/>
              <a:buNone/>
            </a:pPr>
            <a:r>
              <a:rPr lang="fr-FR" altLang="fr-FR" sz="1600">
                <a:ea typeface="Calibri" pitchFamily="34" charset="0"/>
                <a:cs typeface="Times New Roman" pitchFamily="18" charset="0"/>
              </a:rPr>
              <a:t>CAUE du Puy-de-Dôme</a:t>
            </a:r>
            <a:endParaRPr lang="fr-FR" altLang="fr-FR" sz="1600">
              <a:ea typeface="Calibri" pitchFamily="34" charset="0"/>
            </a:endParaRPr>
          </a:p>
          <a:p>
            <a:pPr>
              <a:spcBef>
                <a:spcPct val="0"/>
              </a:spcBef>
              <a:buFontTx/>
              <a:buNone/>
            </a:pPr>
            <a:endParaRPr lang="fr-FR" altLang="fr-FR" sz="1600">
              <a:ea typeface="Calibri" pitchFamily="34" charset="0"/>
            </a:endParaRPr>
          </a:p>
          <a:p>
            <a:pPr>
              <a:spcBef>
                <a:spcPct val="0"/>
              </a:spcBef>
              <a:buFontTx/>
              <a:buNone/>
            </a:pPr>
            <a:r>
              <a:rPr lang="fr-FR" altLang="fr-FR" sz="1600">
                <a:ea typeface="Calibri" pitchFamily="34" charset="0"/>
              </a:rPr>
              <a:t>Aduhme </a:t>
            </a:r>
            <a:r>
              <a:rPr lang="fr-FR" altLang="fr-FR" sz="1400">
                <a:ea typeface="Calibri" pitchFamily="34" charset="0"/>
              </a:rPr>
              <a:t>(Agence locale des énergies et du climat)</a:t>
            </a:r>
          </a:p>
          <a:p>
            <a:pPr>
              <a:spcBef>
                <a:spcPct val="0"/>
              </a:spcBef>
              <a:buFontTx/>
              <a:buNone/>
            </a:pPr>
            <a:endParaRPr lang="fr-FR" altLang="fr-FR" sz="1600">
              <a:ea typeface="Calibri" pitchFamily="34" charset="0"/>
              <a:cs typeface="Times New Roman" pitchFamily="18" charset="0"/>
            </a:endParaRPr>
          </a:p>
          <a:p>
            <a:pPr>
              <a:spcBef>
                <a:spcPct val="0"/>
              </a:spcBef>
              <a:buFontTx/>
              <a:buNone/>
            </a:pPr>
            <a:r>
              <a:rPr lang="fr-FR" altLang="fr-FR" sz="1600">
                <a:ea typeface="Calibri" pitchFamily="34" charset="0"/>
                <a:cs typeface="Times New Roman" pitchFamily="18" charset="0"/>
              </a:rPr>
              <a:t>DDT de la Haute-Loire</a:t>
            </a:r>
          </a:p>
          <a:p>
            <a:pPr>
              <a:spcBef>
                <a:spcPct val="0"/>
              </a:spcBef>
              <a:buFontTx/>
              <a:buNone/>
            </a:pPr>
            <a:r>
              <a:rPr lang="fr-FR" altLang="fr-FR" sz="1600">
                <a:ea typeface="Calibri" pitchFamily="34" charset="0"/>
                <a:cs typeface="Times New Roman" pitchFamily="18" charset="0"/>
              </a:rPr>
              <a:t>DDT de la Loire</a:t>
            </a:r>
            <a:endParaRPr lang="fr-FR" altLang="fr-FR" sz="1600">
              <a:ea typeface="Calibri" pitchFamily="34" charset="0"/>
            </a:endParaRPr>
          </a:p>
          <a:p>
            <a:pPr>
              <a:spcBef>
                <a:spcPct val="0"/>
              </a:spcBef>
              <a:buFontTx/>
              <a:buNone/>
            </a:pPr>
            <a:r>
              <a:rPr lang="fr-FR" altLang="fr-FR" sz="1600">
                <a:ea typeface="Calibri" pitchFamily="34" charset="0"/>
              </a:rPr>
              <a:t>DDT du Puy-de-Dôme</a:t>
            </a:r>
          </a:p>
        </p:txBody>
      </p:sp>
      <p:sp>
        <p:nvSpPr>
          <p:cNvPr id="18444" name="ZoneTexte 20"/>
          <p:cNvSpPr txBox="1">
            <a:spLocks noChangeArrowheads="1"/>
          </p:cNvSpPr>
          <p:nvPr/>
        </p:nvSpPr>
        <p:spPr bwMode="auto">
          <a:xfrm>
            <a:off x="814917" y="636589"/>
            <a:ext cx="11148483"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3000" b="1">
                <a:solidFill>
                  <a:schemeClr val="bg1"/>
                </a:solidFill>
                <a:latin typeface="Arial" charset="0"/>
              </a:rPr>
              <a:t>L’Atelier d’urbanisme en Livradois-Forez</a:t>
            </a:r>
          </a:p>
        </p:txBody>
      </p:sp>
    </p:spTree>
    <p:extLst>
      <p:ext uri="{BB962C8B-B14F-4D97-AF65-F5344CB8AC3E}">
        <p14:creationId xmlns="" xmlns:p14="http://schemas.microsoft.com/office/powerpoint/2010/main" val="29927406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re 1"/>
          <p:cNvSpPr>
            <a:spLocks noGrp="1"/>
          </p:cNvSpPr>
          <p:nvPr>
            <p:ph type="title"/>
          </p:nvPr>
        </p:nvSpPr>
        <p:spPr>
          <a:xfrm>
            <a:off x="8013280" y="1464349"/>
            <a:ext cx="4056451" cy="1143000"/>
          </a:xfrm>
        </p:spPr>
        <p:txBody>
          <a:bodyPr>
            <a:noAutofit/>
          </a:bodyPr>
          <a:lstStyle/>
          <a:p>
            <a:r>
              <a:rPr lang="fr-FR" sz="2800" b="1" dirty="0" smtClean="0">
                <a:latin typeface="Calibri" panose="020F0502020204030204" pitchFamily="34" charset="0"/>
                <a:ea typeface="Calibri" panose="020F0502020204030204" pitchFamily="34" charset="0"/>
                <a:cs typeface="Times New Roman" panose="02020603050405020304" pitchFamily="18" charset="0"/>
              </a:rPr>
              <a:t>Un réseau </a:t>
            </a:r>
            <a:r>
              <a:rPr lang="fr-FR" sz="2800" b="1" dirty="0">
                <a:latin typeface="Calibri" panose="020F0502020204030204" pitchFamily="34" charset="0"/>
                <a:ea typeface="Calibri" panose="020F0502020204030204" pitchFamily="34" charset="0"/>
                <a:cs typeface="Times New Roman" panose="02020603050405020304" pitchFamily="18" charset="0"/>
              </a:rPr>
              <a:t>et des partenaires </a:t>
            </a:r>
            <a:br>
              <a:rPr lang="fr-FR" sz="2800" b="1" dirty="0">
                <a:latin typeface="Calibri" panose="020F0502020204030204" pitchFamily="34" charset="0"/>
                <a:ea typeface="Calibri" panose="020F0502020204030204" pitchFamily="34" charset="0"/>
                <a:cs typeface="Times New Roman" panose="02020603050405020304" pitchFamily="18" charset="0"/>
              </a:rPr>
            </a:br>
            <a:endParaRPr lang="fr-FR" sz="2800" dirty="0" smtClean="0"/>
          </a:p>
        </p:txBody>
      </p:sp>
      <p:pic>
        <p:nvPicPr>
          <p:cNvPr id="6" name="Image 5" descr="logo capactif sous titre2.jpg"/>
          <p:cNvPicPr>
            <a:picLocks noChangeAspect="1"/>
          </p:cNvPicPr>
          <p:nvPr/>
        </p:nvPicPr>
        <p:blipFill>
          <a:blip r:embed="rId3" cstate="print"/>
          <a:srcRect/>
          <a:stretch>
            <a:fillRect/>
          </a:stretch>
        </p:blipFill>
        <p:spPr bwMode="auto">
          <a:xfrm>
            <a:off x="8497835" y="257410"/>
            <a:ext cx="3087343" cy="911009"/>
          </a:xfrm>
          <a:prstGeom prst="rect">
            <a:avLst/>
          </a:prstGeom>
          <a:noFill/>
          <a:ln w="9525">
            <a:noFill/>
            <a:miter lim="800000"/>
            <a:headEnd/>
            <a:tailEnd/>
          </a:ln>
        </p:spPr>
      </p:pic>
      <p:graphicFrame>
        <p:nvGraphicFramePr>
          <p:cNvPr id="9" name="Diagramme 8"/>
          <p:cNvGraphicFramePr/>
          <p:nvPr>
            <p:extLst>
              <p:ext uri="{D42A27DB-BD31-4B8C-83A1-F6EECF244321}">
                <p14:modId xmlns="" xmlns:p14="http://schemas.microsoft.com/office/powerpoint/2010/main" val="1616938792"/>
              </p:ext>
            </p:extLst>
          </p:nvPr>
        </p:nvGraphicFramePr>
        <p:xfrm>
          <a:off x="767408" y="1045006"/>
          <a:ext cx="10424297" cy="55840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10"/>
          <p:cNvSpPr/>
          <p:nvPr/>
        </p:nvSpPr>
        <p:spPr>
          <a:xfrm>
            <a:off x="623392" y="1245246"/>
            <a:ext cx="3744416" cy="400110"/>
          </a:xfrm>
          <a:prstGeom prst="rect">
            <a:avLst/>
          </a:prstGeom>
        </p:spPr>
        <p:txBody>
          <a:bodyPr wrap="square">
            <a:spAutoFit/>
          </a:bodyPr>
          <a:lstStyle/>
          <a:p>
            <a:r>
              <a:rPr lang="fr-FR" sz="2000" b="1" dirty="0" smtClean="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Organisation du réseau</a:t>
            </a:r>
            <a:endParaRPr lang="fr-FR" sz="2000" dirty="0">
              <a:solidFill>
                <a:schemeClr val="accent2">
                  <a:lumMod val="50000"/>
                </a:schemeClr>
              </a:solidFill>
            </a:endParaRPr>
          </a:p>
        </p:txBody>
      </p:sp>
      <p:pic>
        <p:nvPicPr>
          <p:cNvPr id="7" name="Image 14"/>
          <p:cNvPicPr>
            <a:picLocks noChangeAspect="1"/>
          </p:cNvPicPr>
          <p:nvPr/>
        </p:nvPicPr>
        <p:blipFill>
          <a:blip r:embed="rId9">
            <a:extLst>
              <a:ext uri="{28A0092B-C50C-407E-A947-70E740481C1C}">
                <a14:useLocalDpi xmlns="" xmlns:a14="http://schemas.microsoft.com/office/drawing/2010/main" val="0"/>
              </a:ext>
            </a:extLst>
          </a:blip>
          <a:srcRect l="30219" r="31088" b="29913"/>
          <a:stretch>
            <a:fillRect/>
          </a:stretch>
        </p:blipFill>
        <p:spPr bwMode="auto">
          <a:xfrm>
            <a:off x="191344" y="5880980"/>
            <a:ext cx="1102389" cy="903959"/>
          </a:xfrm>
          <a:prstGeom prst="rect">
            <a:avLst/>
          </a:prstGeom>
          <a:solidFill>
            <a:schemeClr val="accent2">
              <a:lumMod val="75000"/>
            </a:schemeClr>
          </a:solidFill>
          <a:ln>
            <a:noFill/>
          </a:ln>
        </p:spPr>
      </p:pic>
    </p:spTree>
    <p:extLst>
      <p:ext uri="{BB962C8B-B14F-4D97-AF65-F5344CB8AC3E}">
        <p14:creationId xmlns="" xmlns:p14="http://schemas.microsoft.com/office/powerpoint/2010/main" val="19203754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subTitle" idx="1"/>
          </p:nvPr>
        </p:nvSpPr>
        <p:spPr>
          <a:xfrm>
            <a:off x="407368" y="1412776"/>
            <a:ext cx="11377264" cy="5112568"/>
          </a:xfrm>
          <a:prstGeom prst="rect">
            <a:avLst/>
          </a:prstGeom>
          <a:noFill/>
          <a:ln>
            <a:noFill/>
          </a:ln>
        </p:spPr>
        <p:txBody>
          <a:bodyPr lIns="91425" tIns="45700" rIns="91425" bIns="45700" anchor="t" anchorCtr="0">
            <a:noAutofit/>
          </a:bodyPr>
          <a:lstStyle/>
          <a:p>
            <a:r>
              <a:rPr lang="fr-FR" sz="2800" b="1" dirty="0">
                <a:solidFill>
                  <a:schemeClr val="accent2">
                    <a:lumMod val="75000"/>
                  </a:schemeClr>
                </a:solidFill>
                <a:latin typeface="Arial" charset="0"/>
              </a:rPr>
              <a:t>La question des financements est essentielle</a:t>
            </a:r>
          </a:p>
          <a:p>
            <a:r>
              <a:rPr lang="fr-FR" sz="1800" kern="1200" dirty="0">
                <a:solidFill>
                  <a:schemeClr val="tx1"/>
                </a:solidFill>
              </a:rPr>
              <a:t>On observe deux cas de figure différents sur le Parc :</a:t>
            </a:r>
          </a:p>
          <a:p>
            <a:r>
              <a:rPr lang="fr-FR" sz="1800" kern="1200" dirty="0">
                <a:solidFill>
                  <a:schemeClr val="tx1"/>
                </a:solidFill>
              </a:rPr>
              <a:t> </a:t>
            </a:r>
          </a:p>
          <a:p>
            <a:r>
              <a:rPr lang="fr-FR" sz="1800" kern="1200" dirty="0">
                <a:solidFill>
                  <a:schemeClr val="tx1"/>
                </a:solidFill>
              </a:rPr>
              <a:t>- d'une part, des collectivités qui sont impliquées depuis très longtemps sur leur territoire (continuité politique) – et qui peuvent engager des crédits sur un certain nombre d'années, voir sur plusieurs mandats, pour faire des acquisitions foncières et immobilières.</a:t>
            </a:r>
          </a:p>
          <a:p>
            <a:r>
              <a:rPr lang="fr-FR" sz="1800" kern="1200" dirty="0">
                <a:solidFill>
                  <a:schemeClr val="tx1"/>
                </a:solidFill>
              </a:rPr>
              <a:t> </a:t>
            </a:r>
          </a:p>
          <a:p>
            <a:r>
              <a:rPr lang="fr-FR" sz="1800" kern="1200" dirty="0">
                <a:solidFill>
                  <a:schemeClr val="tx1"/>
                </a:solidFill>
              </a:rPr>
              <a:t>- d'autre part, des collectivités engagées sur d'autres programmes publics dans le secteur de la santé, des BTP avec des investissements lourds qui les contraignent financièrement et qui les empêchent d'agir autrement que comme facilitateurs.   </a:t>
            </a:r>
          </a:p>
          <a:p>
            <a:r>
              <a:rPr lang="fr-FR" sz="1800" kern="1200" dirty="0">
                <a:solidFill>
                  <a:schemeClr val="tx1"/>
                </a:solidFill>
              </a:rPr>
              <a:t> </a:t>
            </a:r>
          </a:p>
          <a:p>
            <a:r>
              <a:rPr lang="fr-FR" sz="1800" kern="1200" dirty="0">
                <a:solidFill>
                  <a:schemeClr val="tx1"/>
                </a:solidFill>
              </a:rPr>
              <a:t>Le Parc, qui souhaite explorer des modes d'accompagnement sous forme de « guichet unique » pour le montage d'opérations, doit à la fois réussir à toucher les dispositifs financiers institutionnels existants (aides de l'État, Région, Département…) et à réinventer des partenariats avec le secteur privé (investisseurs, citoyens.…)</a:t>
            </a:r>
            <a:endParaRPr lang="en-US" sz="1800" b="0"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14"/>
          <p:cNvPicPr>
            <a:picLocks noChangeAspect="1"/>
          </p:cNvPicPr>
          <p:nvPr/>
        </p:nvPicPr>
        <p:blipFill>
          <a:blip r:embed="rId3">
            <a:extLst>
              <a:ext uri="{28A0092B-C50C-407E-A947-70E740481C1C}">
                <a14:useLocalDpi xmlns="" xmlns:a14="http://schemas.microsoft.com/office/drawing/2010/main" val="0"/>
              </a:ext>
            </a:extLst>
          </a:blip>
          <a:srcRect l="30219" r="31088" b="29913"/>
          <a:stretch>
            <a:fillRect/>
          </a:stretch>
        </p:blipFill>
        <p:spPr bwMode="auto">
          <a:xfrm>
            <a:off x="119336" y="5589240"/>
            <a:ext cx="1371639" cy="1124744"/>
          </a:xfrm>
          <a:prstGeom prst="rect">
            <a:avLst/>
          </a:prstGeom>
          <a:solidFill>
            <a:schemeClr val="accent2">
              <a:lumMod val="75000"/>
            </a:schemeClr>
          </a:solidFill>
          <a:ln>
            <a:noFill/>
          </a:ln>
        </p:spPr>
      </p:pic>
      <p:pic>
        <p:nvPicPr>
          <p:cNvPr id="4098" name="Image 4" descr="auvergne.pn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527052" y="1311690"/>
            <a:ext cx="5124449" cy="482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9" name="Image 5" descr="parc.pn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5327651" y="698501"/>
            <a:ext cx="6324600" cy="573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ZoneTexte 4"/>
          <p:cNvSpPr txBox="1"/>
          <p:nvPr/>
        </p:nvSpPr>
        <p:spPr>
          <a:xfrm>
            <a:off x="4283877" y="109081"/>
            <a:ext cx="2676219" cy="1015663"/>
          </a:xfrm>
          <a:prstGeom prst="rect">
            <a:avLst/>
          </a:prstGeom>
          <a:noFill/>
        </p:spPr>
        <p:txBody>
          <a:bodyPr wrap="square">
            <a:spAutoFit/>
          </a:bodyPr>
          <a:lstStyle/>
          <a:p>
            <a:pPr fontAlgn="auto">
              <a:spcBef>
                <a:spcPts val="0"/>
              </a:spcBef>
              <a:spcAft>
                <a:spcPts val="0"/>
              </a:spcAft>
              <a:defRPr/>
            </a:pPr>
            <a:r>
              <a:rPr lang="fr-FR" sz="3000" b="1" spc="-150" dirty="0">
                <a:solidFill>
                  <a:schemeClr val="accent5">
                    <a:lumMod val="50000"/>
                  </a:schemeClr>
                </a:solidFill>
                <a:latin typeface="Arial"/>
                <a:cs typeface="Arial"/>
              </a:rPr>
              <a:t>Localisation</a:t>
            </a:r>
            <a:endParaRPr lang="fr-FR" sz="3000" b="1" dirty="0">
              <a:solidFill>
                <a:schemeClr val="accent5">
                  <a:lumMod val="50000"/>
                </a:schemeClr>
              </a:solidFill>
              <a:latin typeface="Arial"/>
              <a:cs typeface="Arial"/>
            </a:endParaRPr>
          </a:p>
          <a:p>
            <a:pPr fontAlgn="auto">
              <a:spcBef>
                <a:spcPts val="0"/>
              </a:spcBef>
              <a:spcAft>
                <a:spcPts val="0"/>
              </a:spcAft>
              <a:defRPr/>
            </a:pPr>
            <a:endParaRPr lang="fr-FR" sz="3000" b="1" spc="-150" dirty="0">
              <a:solidFill>
                <a:schemeClr val="accent5">
                  <a:lumMod val="50000"/>
                </a:schemeClr>
              </a:solidFill>
              <a:latin typeface="Arial"/>
              <a:cs typeface="Arial"/>
            </a:endParaRPr>
          </a:p>
        </p:txBody>
      </p:sp>
    </p:spTree>
    <p:extLst>
      <p:ext uri="{BB962C8B-B14F-4D97-AF65-F5344CB8AC3E}">
        <p14:creationId xmlns="" xmlns:p14="http://schemas.microsoft.com/office/powerpoint/2010/main" val="4254263260"/>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subTitle" idx="1"/>
          </p:nvPr>
        </p:nvSpPr>
        <p:spPr>
          <a:xfrm>
            <a:off x="604837" y="1763711"/>
            <a:ext cx="11244300" cy="41085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3200" b="1" i="0" u="none" strike="noStrike" cap="none" baseline="0" dirty="0" err="1">
                <a:solidFill>
                  <a:schemeClr val="dk1"/>
                </a:solidFill>
                <a:latin typeface="Calibri"/>
                <a:ea typeface="Calibri"/>
                <a:cs typeface="Calibri"/>
                <a:sym typeface="Calibri"/>
              </a:rPr>
              <a:t>Coordonnées</a:t>
            </a:r>
            <a:r>
              <a:rPr lang="en-US" sz="3200" b="1" i="0" u="none" strike="noStrike" cap="none" baseline="0" dirty="0">
                <a:solidFill>
                  <a:schemeClr val="dk1"/>
                </a:solidFill>
                <a:latin typeface="Calibri"/>
                <a:ea typeface="Calibri"/>
                <a:cs typeface="Calibri"/>
                <a:sym typeface="Calibri"/>
              </a:rPr>
              <a:t> des </a:t>
            </a:r>
            <a:r>
              <a:rPr lang="en-US" sz="3200" b="1" i="0" u="none" strike="noStrike" cap="none" baseline="0" dirty="0" err="1">
                <a:solidFill>
                  <a:schemeClr val="dk1"/>
                </a:solidFill>
                <a:latin typeface="Calibri"/>
                <a:ea typeface="Calibri"/>
                <a:cs typeface="Calibri"/>
                <a:sym typeface="Calibri"/>
              </a:rPr>
              <a:t>porteurs</a:t>
            </a:r>
            <a:r>
              <a:rPr lang="en-US" sz="3200" b="1" i="0" u="none" strike="noStrike" cap="none" baseline="0" dirty="0">
                <a:solidFill>
                  <a:schemeClr val="dk1"/>
                </a:solidFill>
                <a:latin typeface="Calibri"/>
                <a:ea typeface="Calibri"/>
                <a:cs typeface="Calibri"/>
                <a:sym typeface="Calibri"/>
              </a:rPr>
              <a:t> de </a:t>
            </a:r>
            <a:r>
              <a:rPr lang="en-US" sz="3200" b="1" i="0" u="none" strike="noStrike" cap="none" baseline="0" dirty="0" err="1">
                <a:solidFill>
                  <a:schemeClr val="dk1"/>
                </a:solidFill>
                <a:latin typeface="Calibri"/>
                <a:ea typeface="Calibri"/>
                <a:cs typeface="Calibri"/>
                <a:sym typeface="Calibri"/>
              </a:rPr>
              <a:t>projet</a:t>
            </a:r>
            <a:r>
              <a:rPr lang="en-US" sz="3200" b="1" i="0" u="none" strike="noStrike" cap="none" baseline="0" dirty="0">
                <a:solidFill>
                  <a:schemeClr val="dk1"/>
                </a:solidFill>
                <a:latin typeface="Calibri"/>
                <a:ea typeface="Calibri"/>
                <a:cs typeface="Calibri"/>
                <a:sym typeface="Calibri"/>
              </a:rPr>
              <a:t> </a:t>
            </a:r>
            <a:r>
              <a:rPr lang="en-US" sz="1400" b="0" i="0" u="none" strike="noStrike" cap="none" baseline="0" dirty="0">
                <a:solidFill>
                  <a:schemeClr val="dk1"/>
                </a:solidFill>
                <a:latin typeface="Calibri"/>
                <a:ea typeface="Calibri"/>
                <a:cs typeface="Calibri"/>
                <a:sym typeface="Calibri"/>
              </a:rPr>
              <a:t>(pour </a:t>
            </a:r>
            <a:r>
              <a:rPr lang="en-US" sz="1400" b="0" i="0" u="none" strike="noStrike" cap="none" baseline="0" dirty="0" err="1">
                <a:solidFill>
                  <a:schemeClr val="dk1"/>
                </a:solidFill>
                <a:latin typeface="Calibri"/>
                <a:ea typeface="Calibri"/>
                <a:cs typeface="Calibri"/>
                <a:sym typeface="Calibri"/>
              </a:rPr>
              <a:t>aller</a:t>
            </a:r>
            <a:r>
              <a:rPr lang="en-US" sz="1400" b="0" i="0" u="none" strike="noStrike" cap="none" baseline="0" dirty="0">
                <a:solidFill>
                  <a:schemeClr val="dk1"/>
                </a:solidFill>
                <a:latin typeface="Calibri"/>
                <a:ea typeface="Calibri"/>
                <a:cs typeface="Calibri"/>
                <a:sym typeface="Calibri"/>
              </a:rPr>
              <a:t> plus loin)</a:t>
            </a:r>
          </a:p>
          <a:p>
            <a:pPr marL="0" marR="0" lvl="0" indent="0" algn="ctr" rtl="0">
              <a:lnSpc>
                <a:spcPct val="90000"/>
              </a:lnSpc>
              <a:spcBef>
                <a:spcPts val="1000"/>
              </a:spcBef>
              <a:spcAft>
                <a:spcPts val="0"/>
              </a:spcAft>
              <a:buClr>
                <a:schemeClr val="dk1"/>
              </a:buClr>
              <a:buFont typeface="Arial"/>
              <a:buNone/>
            </a:pPr>
            <a:endParaRPr sz="3200" b="1" i="0" u="none" strike="noStrike" cap="none" baseline="0" dirty="0">
              <a:solidFill>
                <a:schemeClr val="dk1"/>
              </a:solidFill>
              <a:latin typeface="Calibri"/>
              <a:ea typeface="Calibri"/>
              <a:cs typeface="Calibri"/>
              <a:sym typeface="Calibri"/>
            </a:endParaRPr>
          </a:p>
          <a:p>
            <a:pPr marL="0" marR="0" lvl="0" indent="0" algn="ctr" rtl="0">
              <a:lnSpc>
                <a:spcPct val="90000"/>
              </a:lnSpc>
              <a:spcBef>
                <a:spcPts val="1000"/>
              </a:spcBef>
              <a:spcAft>
                <a:spcPts val="0"/>
              </a:spcAft>
              <a:buClr>
                <a:schemeClr val="dk1"/>
              </a:buClr>
              <a:buFont typeface="Arial"/>
              <a:buNone/>
            </a:pPr>
            <a:endParaRPr sz="2800" b="0" i="0" u="none" strike="noStrike" cap="none" baseline="0" dirty="0">
              <a:solidFill>
                <a:schemeClr val="dk1"/>
              </a:solidFill>
              <a:latin typeface="Calibri"/>
              <a:ea typeface="Calibri"/>
              <a:cs typeface="Calibri"/>
              <a:sym typeface="Calibri"/>
            </a:endParaRPr>
          </a:p>
        </p:txBody>
      </p:sp>
      <p:pic>
        <p:nvPicPr>
          <p:cNvPr id="3" name="Image 2" descr="claire"/>
          <p:cNvPicPr/>
          <p:nvPr/>
        </p:nvPicPr>
        <p:blipFill>
          <a:blip r:embed="rId3">
            <a:extLst>
              <a:ext uri="{28A0092B-C50C-407E-A947-70E740481C1C}">
                <a14:useLocalDpi xmlns="" xmlns:a14="http://schemas.microsoft.com/office/drawing/2010/main" val="0"/>
              </a:ext>
            </a:extLst>
          </a:blip>
          <a:srcRect/>
          <a:stretch>
            <a:fillRect/>
          </a:stretch>
        </p:blipFill>
        <p:spPr bwMode="auto">
          <a:xfrm>
            <a:off x="3287688" y="2852936"/>
            <a:ext cx="6264696" cy="338437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16"/>
          <p:cNvSpPr>
            <a:spLocks noGrp="1" noChangeArrowheads="1"/>
          </p:cNvSpPr>
          <p:nvPr/>
        </p:nvSpPr>
        <p:spPr bwMode="auto">
          <a:xfrm>
            <a:off x="812800" y="4757738"/>
            <a:ext cx="5746751" cy="831850"/>
          </a:xfrm>
          <a:prstGeom prst="rect">
            <a:avLst/>
          </a:prstGeom>
          <a:noFill/>
          <a:ln>
            <a:noFill/>
          </a:ln>
          <a:extLst/>
        </p:spPr>
        <p:txBody>
          <a:bodyPr>
            <a:spAutoFit/>
          </a:bodyPr>
          <a:lstStyle/>
          <a:p>
            <a:pPr>
              <a:buClr>
                <a:schemeClr val="tx1"/>
              </a:buClr>
              <a:buSzPct val="75000"/>
              <a:buFont typeface="Wingdings" pitchFamily="2" charset="2"/>
              <a:buNone/>
              <a:defRPr/>
            </a:pPr>
            <a:r>
              <a:rPr lang="fr-FR" sz="1600" dirty="0">
                <a:solidFill>
                  <a:schemeClr val="accent6">
                    <a:lumMod val="75000"/>
                  </a:schemeClr>
                </a:solidFill>
                <a:latin typeface="Arial"/>
                <a:cs typeface="Arial"/>
              </a:rPr>
              <a:t>Le Parc naturel régional Livradois-Forez résulte, avant tout, d’une volonté des élus et des habitants de maintenir ce territoire vivant.</a:t>
            </a:r>
          </a:p>
        </p:txBody>
      </p:sp>
      <p:pic>
        <p:nvPicPr>
          <p:cNvPr id="4099" name="Image 7" descr="CARTE pnrlf 2011.pn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5900386" y="69850"/>
            <a:ext cx="6210300" cy="654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ZoneTexte 7"/>
          <p:cNvSpPr txBox="1">
            <a:spLocks noChangeArrowheads="1"/>
          </p:cNvSpPr>
          <p:nvPr/>
        </p:nvSpPr>
        <p:spPr bwMode="auto">
          <a:xfrm>
            <a:off x="1043517" y="1592264"/>
            <a:ext cx="4908549" cy="24314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ts val="600"/>
              </a:spcBef>
              <a:spcAft>
                <a:spcPts val="600"/>
              </a:spcAft>
              <a:buFontTx/>
              <a:buNone/>
            </a:pPr>
            <a:r>
              <a:rPr lang="fr-FR" altLang="fr-FR" sz="1800" dirty="0">
                <a:solidFill>
                  <a:srgbClr val="2B7C61"/>
                </a:solidFill>
              </a:rPr>
              <a:t> </a:t>
            </a:r>
            <a:r>
              <a:rPr lang="fr-FR" altLang="fr-FR" sz="2100" b="1" dirty="0">
                <a:solidFill>
                  <a:srgbClr val="E46C0A"/>
                </a:solidFill>
                <a:latin typeface="Arial" charset="0"/>
              </a:rPr>
              <a:t>Le Parc Livradois-Forez :</a:t>
            </a:r>
            <a:endParaRPr lang="fr-FR" altLang="fr-FR" sz="1800" b="1" dirty="0">
              <a:solidFill>
                <a:srgbClr val="2B7C61"/>
              </a:solidFill>
              <a:cs typeface="Times New Roman" pitchFamily="18" charset="0"/>
            </a:endParaRPr>
          </a:p>
          <a:p>
            <a:pPr eaLnBrk="1" hangingPunct="1">
              <a:spcBef>
                <a:spcPct val="0"/>
              </a:spcBef>
              <a:buFont typeface="Wingdings" pitchFamily="2" charset="2"/>
              <a:buChar char="§"/>
            </a:pPr>
            <a:r>
              <a:rPr lang="fr-FR" altLang="fr-FR" sz="1800" b="1" dirty="0">
                <a:solidFill>
                  <a:srgbClr val="E46C0A"/>
                </a:solidFill>
                <a:latin typeface="Arial" charset="0"/>
              </a:rPr>
              <a:t>a été créé en 1986 ;</a:t>
            </a:r>
          </a:p>
          <a:p>
            <a:pPr eaLnBrk="1" hangingPunct="1">
              <a:spcBef>
                <a:spcPct val="0"/>
              </a:spcBef>
              <a:buFont typeface="Wingdings" pitchFamily="2" charset="2"/>
              <a:buChar char="§"/>
            </a:pPr>
            <a:r>
              <a:rPr lang="fr-FR" altLang="fr-FR" sz="1800" b="1" dirty="0">
                <a:solidFill>
                  <a:srgbClr val="E46C0A"/>
                </a:solidFill>
                <a:latin typeface="Arial" charset="0"/>
              </a:rPr>
              <a:t>est actuellement composé de 158 communes (+ 4 communes associées)</a:t>
            </a:r>
          </a:p>
          <a:p>
            <a:pPr eaLnBrk="1" hangingPunct="1">
              <a:spcBef>
                <a:spcPct val="0"/>
              </a:spcBef>
              <a:buFont typeface="Wingdings" pitchFamily="2" charset="2"/>
              <a:buChar char="§"/>
            </a:pPr>
            <a:r>
              <a:rPr lang="fr-FR" altLang="fr-FR" sz="1800" b="1" dirty="0">
                <a:solidFill>
                  <a:srgbClr val="E46C0A"/>
                </a:solidFill>
                <a:latin typeface="Arial" charset="0"/>
              </a:rPr>
              <a:t>est structuré en Syndicat mixte.</a:t>
            </a:r>
          </a:p>
          <a:p>
            <a:pPr eaLnBrk="1" hangingPunct="1">
              <a:spcBef>
                <a:spcPct val="0"/>
              </a:spcBef>
              <a:buFont typeface="Wingdings" pitchFamily="2" charset="2"/>
              <a:buChar char="§"/>
            </a:pPr>
            <a:endParaRPr lang="fr-FR" altLang="fr-FR" sz="1800" b="1" dirty="0">
              <a:solidFill>
                <a:srgbClr val="E46C0A"/>
              </a:solidFill>
              <a:latin typeface="Arial" charset="0"/>
            </a:endParaRPr>
          </a:p>
          <a:p>
            <a:pPr eaLnBrk="1" hangingPunct="1">
              <a:spcBef>
                <a:spcPct val="0"/>
              </a:spcBef>
              <a:buFont typeface="Wingdings" pitchFamily="2" charset="2"/>
              <a:buChar char="§"/>
            </a:pPr>
            <a:r>
              <a:rPr lang="fr-FR" altLang="fr-FR" sz="1800" b="1" dirty="0">
                <a:solidFill>
                  <a:srgbClr val="E46C0A"/>
                </a:solidFill>
                <a:latin typeface="Arial" charset="0"/>
              </a:rPr>
              <a:t>Une équipe d’animation</a:t>
            </a:r>
          </a:p>
          <a:p>
            <a:pPr eaLnBrk="1" hangingPunct="1">
              <a:spcBef>
                <a:spcPct val="0"/>
              </a:spcBef>
              <a:buFontTx/>
              <a:buNone/>
            </a:pPr>
            <a:endParaRPr lang="fr-FR" altLang="fr-FR" sz="1800" b="1" dirty="0">
              <a:solidFill>
                <a:srgbClr val="E46C0A"/>
              </a:solidFill>
              <a:latin typeface="Arial" charset="0"/>
            </a:endParaRPr>
          </a:p>
        </p:txBody>
      </p:sp>
      <p:sp>
        <p:nvSpPr>
          <p:cNvPr id="4101" name="ZoneTexte 6"/>
          <p:cNvSpPr txBox="1">
            <a:spLocks noChangeArrowheads="1"/>
          </p:cNvSpPr>
          <p:nvPr/>
        </p:nvSpPr>
        <p:spPr bwMode="auto">
          <a:xfrm>
            <a:off x="3791744" y="69850"/>
            <a:ext cx="5662083"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3000" b="1" dirty="0">
                <a:solidFill>
                  <a:srgbClr val="215968"/>
                </a:solidFill>
                <a:latin typeface="Arial" charset="0"/>
              </a:rPr>
              <a:t>Un Parc « développeur »</a:t>
            </a:r>
          </a:p>
          <a:p>
            <a:pPr eaLnBrk="1" hangingPunct="1">
              <a:spcBef>
                <a:spcPct val="0"/>
              </a:spcBef>
              <a:buFontTx/>
              <a:buNone/>
            </a:pPr>
            <a:endParaRPr lang="fr-FR" altLang="fr-FR" sz="3000" b="1" dirty="0">
              <a:solidFill>
                <a:srgbClr val="215968"/>
              </a:solidFill>
              <a:latin typeface="Arial" charset="0"/>
            </a:endParaRPr>
          </a:p>
        </p:txBody>
      </p:sp>
      <p:pic>
        <p:nvPicPr>
          <p:cNvPr id="7" name="Image 14"/>
          <p:cNvPicPr>
            <a:picLocks noChangeAspect="1"/>
          </p:cNvPicPr>
          <p:nvPr/>
        </p:nvPicPr>
        <p:blipFill>
          <a:blip r:embed="rId4">
            <a:extLst>
              <a:ext uri="{28A0092B-C50C-407E-A947-70E740481C1C}">
                <a14:useLocalDpi xmlns="" xmlns:a14="http://schemas.microsoft.com/office/drawing/2010/main" val="0"/>
              </a:ext>
            </a:extLst>
          </a:blip>
          <a:srcRect l="30219" r="31088" b="29913"/>
          <a:stretch>
            <a:fillRect/>
          </a:stretch>
        </p:blipFill>
        <p:spPr bwMode="auto">
          <a:xfrm>
            <a:off x="176790" y="5747149"/>
            <a:ext cx="1202272" cy="985863"/>
          </a:xfrm>
          <a:prstGeom prst="rect">
            <a:avLst/>
          </a:prstGeom>
          <a:solidFill>
            <a:schemeClr val="accent2">
              <a:lumMod val="75000"/>
            </a:schemeClr>
          </a:solidFill>
          <a:ln>
            <a:noFill/>
          </a:ln>
        </p:spPr>
      </p:pic>
    </p:spTree>
    <p:extLst>
      <p:ext uri="{BB962C8B-B14F-4D97-AF65-F5344CB8AC3E}">
        <p14:creationId xmlns="" xmlns:p14="http://schemas.microsoft.com/office/powerpoint/2010/main" val="1898698848"/>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4"/>
          <p:cNvPicPr>
            <a:picLocks noChangeAspect="1"/>
          </p:cNvPicPr>
          <p:nvPr/>
        </p:nvPicPr>
        <p:blipFill>
          <a:blip r:embed="rId3">
            <a:extLst>
              <a:ext uri="{28A0092B-C50C-407E-A947-70E740481C1C}">
                <a14:useLocalDpi xmlns="" xmlns:a14="http://schemas.microsoft.com/office/drawing/2010/main" val="0"/>
              </a:ext>
            </a:extLst>
          </a:blip>
          <a:srcRect l="30219" r="31088" b="29913"/>
          <a:stretch>
            <a:fillRect/>
          </a:stretch>
        </p:blipFill>
        <p:spPr bwMode="auto">
          <a:xfrm>
            <a:off x="119336" y="5818275"/>
            <a:ext cx="1202272" cy="985863"/>
          </a:xfrm>
          <a:prstGeom prst="rect">
            <a:avLst/>
          </a:prstGeom>
          <a:solidFill>
            <a:schemeClr val="accent2">
              <a:lumMod val="75000"/>
            </a:schemeClr>
          </a:solidFill>
          <a:ln>
            <a:noFill/>
          </a:ln>
        </p:spPr>
      </p:pic>
      <p:sp>
        <p:nvSpPr>
          <p:cNvPr id="5122" name="Rectangle 5"/>
          <p:cNvSpPr>
            <a:spLocks noChangeArrowheads="1"/>
          </p:cNvSpPr>
          <p:nvPr/>
        </p:nvSpPr>
        <p:spPr bwMode="auto">
          <a:xfrm>
            <a:off x="505885" y="3416301"/>
            <a:ext cx="5431367" cy="15234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274638" indent="-274638"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fr-FR" altLang="fr-FR" sz="2100" b="1" dirty="0">
                <a:solidFill>
                  <a:srgbClr val="E46C0A"/>
                </a:solidFill>
                <a:latin typeface="Arial" charset="0"/>
              </a:rPr>
              <a:t>Occupation du territoire :</a:t>
            </a:r>
          </a:p>
          <a:p>
            <a:pPr lvl="1" eaLnBrk="1" hangingPunct="1">
              <a:spcBef>
                <a:spcPct val="0"/>
              </a:spcBef>
              <a:buFont typeface="Wingdings" pitchFamily="2" charset="2"/>
              <a:buChar char="§"/>
            </a:pPr>
            <a:r>
              <a:rPr lang="fr-FR" altLang="fr-FR" sz="1800" b="1" dirty="0">
                <a:solidFill>
                  <a:srgbClr val="E46C0A"/>
                </a:solidFill>
                <a:latin typeface="Arial" charset="0"/>
              </a:rPr>
              <a:t>30 </a:t>
            </a:r>
            <a:r>
              <a:rPr lang="fr-FR" altLang="fr-FR" sz="1800" b="1" dirty="0" err="1">
                <a:solidFill>
                  <a:srgbClr val="E46C0A"/>
                </a:solidFill>
                <a:latin typeface="Arial" charset="0"/>
              </a:rPr>
              <a:t>hab</a:t>
            </a:r>
            <a:r>
              <a:rPr lang="fr-FR" altLang="fr-FR" sz="1800" b="1" dirty="0">
                <a:solidFill>
                  <a:srgbClr val="E46C0A"/>
                </a:solidFill>
                <a:latin typeface="Arial" charset="0"/>
              </a:rPr>
              <a:t>/km² </a:t>
            </a:r>
          </a:p>
          <a:p>
            <a:pPr lvl="1" eaLnBrk="1" hangingPunct="1">
              <a:spcBef>
                <a:spcPct val="0"/>
              </a:spcBef>
              <a:buFont typeface="Wingdings" pitchFamily="2" charset="2"/>
              <a:buChar char="§"/>
            </a:pPr>
            <a:r>
              <a:rPr lang="fr-FR" altLang="fr-FR" sz="1800" b="1" dirty="0">
                <a:solidFill>
                  <a:srgbClr val="E46C0A"/>
                </a:solidFill>
                <a:latin typeface="Arial" charset="0"/>
              </a:rPr>
              <a:t>50% du territoire boisé</a:t>
            </a:r>
          </a:p>
          <a:p>
            <a:pPr lvl="1" eaLnBrk="1" hangingPunct="1">
              <a:spcBef>
                <a:spcPct val="0"/>
              </a:spcBef>
              <a:buFont typeface="Wingdings" pitchFamily="2" charset="2"/>
              <a:buChar char="§"/>
            </a:pPr>
            <a:r>
              <a:rPr lang="fr-FR" altLang="fr-FR" sz="1800" b="1" dirty="0">
                <a:solidFill>
                  <a:srgbClr val="E46C0A"/>
                </a:solidFill>
                <a:latin typeface="Arial" charset="0"/>
              </a:rPr>
              <a:t>30 000 emplois bassins Thiers-Ambert </a:t>
            </a:r>
          </a:p>
          <a:p>
            <a:pPr eaLnBrk="1" hangingPunct="1">
              <a:spcBef>
                <a:spcPct val="0"/>
              </a:spcBef>
              <a:buFont typeface="Wingdings" pitchFamily="2" charset="2"/>
              <a:buChar char="§"/>
            </a:pPr>
            <a:r>
              <a:rPr lang="fr-FR" altLang="fr-FR" sz="1800" b="1" dirty="0">
                <a:solidFill>
                  <a:srgbClr val="E46C0A"/>
                </a:solidFill>
                <a:latin typeface="Arial" charset="0"/>
              </a:rPr>
              <a:t>  + 30 bourgs (sens INSEE)</a:t>
            </a:r>
          </a:p>
        </p:txBody>
      </p:sp>
      <p:pic>
        <p:nvPicPr>
          <p:cNvPr id="5123" name="Image 9" descr="Ceilloux_le_Bost.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1043517" y="1295400"/>
            <a:ext cx="3615267"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1" name="Rectangle 10"/>
          <p:cNvSpPr>
            <a:spLocks noChangeArrowheads="1"/>
          </p:cNvSpPr>
          <p:nvPr/>
        </p:nvSpPr>
        <p:spPr bwMode="auto">
          <a:xfrm>
            <a:off x="1684773" y="5279666"/>
            <a:ext cx="5077883" cy="1077218"/>
          </a:xfrm>
          <a:prstGeom prst="rect">
            <a:avLst/>
          </a:prstGeom>
          <a:noFill/>
          <a:ln>
            <a:noFill/>
          </a:ln>
          <a:extLst/>
        </p:spPr>
        <p:txBody>
          <a:bodyPr>
            <a:spAutoFit/>
          </a:bodyPr>
          <a:lstStyle/>
          <a:p>
            <a:pPr>
              <a:defRPr/>
            </a:pPr>
            <a:r>
              <a:rPr lang="fr-FR" sz="1600" dirty="0">
                <a:solidFill>
                  <a:schemeClr val="accent6">
                    <a:lumMod val="75000"/>
                  </a:schemeClr>
                </a:solidFill>
                <a:latin typeface="Arial"/>
                <a:cs typeface="Arial"/>
              </a:rPr>
              <a:t>Un territoire avec une histoire industrielle.</a:t>
            </a:r>
          </a:p>
          <a:p>
            <a:pPr>
              <a:defRPr/>
            </a:pPr>
            <a:r>
              <a:rPr lang="fr-FR" sz="1600" dirty="0">
                <a:solidFill>
                  <a:schemeClr val="accent6">
                    <a:lumMod val="75000"/>
                  </a:schemeClr>
                </a:solidFill>
                <a:latin typeface="Arial"/>
                <a:cs typeface="Arial"/>
              </a:rPr>
              <a:t>Un potentiel naturel, agricole et forestier</a:t>
            </a:r>
          </a:p>
          <a:p>
            <a:pPr>
              <a:defRPr/>
            </a:pPr>
            <a:r>
              <a:rPr lang="fr-FR" sz="1600" dirty="0">
                <a:solidFill>
                  <a:schemeClr val="accent6">
                    <a:lumMod val="75000"/>
                  </a:schemeClr>
                </a:solidFill>
                <a:latin typeface="Arial"/>
                <a:cs typeface="Arial"/>
              </a:rPr>
              <a:t>Une population stable mais des écarts en terme de répartition géographique qui se creusent</a:t>
            </a:r>
          </a:p>
        </p:txBody>
      </p:sp>
      <p:sp>
        <p:nvSpPr>
          <p:cNvPr id="8" name="ZoneTexte 7"/>
          <p:cNvSpPr txBox="1"/>
          <p:nvPr/>
        </p:nvSpPr>
        <p:spPr>
          <a:xfrm>
            <a:off x="4367808" y="84174"/>
            <a:ext cx="2160240" cy="1015663"/>
          </a:xfrm>
          <a:prstGeom prst="rect">
            <a:avLst/>
          </a:prstGeom>
          <a:noFill/>
        </p:spPr>
        <p:txBody>
          <a:bodyPr wrap="square">
            <a:spAutoFit/>
          </a:bodyPr>
          <a:lstStyle/>
          <a:p>
            <a:pPr fontAlgn="auto">
              <a:spcBef>
                <a:spcPts val="0"/>
              </a:spcBef>
              <a:spcAft>
                <a:spcPts val="0"/>
              </a:spcAft>
              <a:defRPr/>
            </a:pPr>
            <a:r>
              <a:rPr lang="fr-FR" sz="3000" b="1" spc="-150" dirty="0">
                <a:solidFill>
                  <a:schemeClr val="accent5">
                    <a:lumMod val="50000"/>
                  </a:schemeClr>
                </a:solidFill>
                <a:latin typeface="Arial"/>
                <a:cs typeface="Arial"/>
              </a:rPr>
              <a:t>Un territoire 		</a:t>
            </a:r>
          </a:p>
        </p:txBody>
      </p:sp>
      <p:pic>
        <p:nvPicPr>
          <p:cNvPr id="5127" name="Picture 9"/>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930200" y="323851"/>
            <a:ext cx="5130304" cy="6397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1027"/>
          <p:cNvSpPr txBox="1">
            <a:spLocks noChangeArrowheads="1"/>
          </p:cNvSpPr>
          <p:nvPr/>
        </p:nvSpPr>
        <p:spPr>
          <a:xfrm rot="1426936">
            <a:off x="4208314" y="2386977"/>
            <a:ext cx="4095751" cy="786062"/>
          </a:xfrm>
          <a:prstGeom prst="rect">
            <a:avLst/>
          </a:prstGeom>
        </p:spPr>
        <p:txBody>
          <a:bodyPr/>
          <a:lstStyle/>
          <a:p>
            <a:pPr fontAlgn="auto">
              <a:spcBef>
                <a:spcPts val="0"/>
              </a:spcBef>
              <a:spcAft>
                <a:spcPts val="0"/>
              </a:spcAft>
              <a:defRPr/>
            </a:pPr>
            <a:r>
              <a:rPr lang="fr-FR" sz="2100" b="1" dirty="0">
                <a:solidFill>
                  <a:schemeClr val="accent6">
                    <a:lumMod val="75000"/>
                  </a:schemeClr>
                </a:solidFill>
                <a:latin typeface="Arial"/>
                <a:cs typeface="Arial"/>
              </a:rPr>
              <a:t>Le Livradois-Forez a cessé de perdre des habitants !</a:t>
            </a:r>
          </a:p>
        </p:txBody>
      </p:sp>
    </p:spTree>
    <p:extLst>
      <p:ext uri="{BB962C8B-B14F-4D97-AF65-F5344CB8AC3E}">
        <p14:creationId xmlns="" xmlns:p14="http://schemas.microsoft.com/office/powerpoint/2010/main" val="3327536796"/>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685800" y="115889"/>
            <a:ext cx="11650133" cy="9810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defRPr/>
            </a:pPr>
            <a:endParaRPr lang="fr-FR" sz="3000" b="1" spc="-150" dirty="0">
              <a:solidFill>
                <a:schemeClr val="accent5">
                  <a:lumMod val="50000"/>
                </a:schemeClr>
              </a:solidFill>
              <a:latin typeface="Arial"/>
              <a:cs typeface="Arial"/>
            </a:endParaRPr>
          </a:p>
        </p:txBody>
      </p:sp>
      <p:sp>
        <p:nvSpPr>
          <p:cNvPr id="4" name="Rectangle 3"/>
          <p:cNvSpPr/>
          <p:nvPr/>
        </p:nvSpPr>
        <p:spPr>
          <a:xfrm>
            <a:off x="321733" y="2223434"/>
            <a:ext cx="11377083" cy="1938992"/>
          </a:xfrm>
          <a:prstGeom prst="rect">
            <a:avLst/>
          </a:prstGeom>
        </p:spPr>
        <p:txBody>
          <a:bodyPr>
            <a:spAutoFit/>
          </a:bodyPr>
          <a:lstStyle/>
          <a:p>
            <a:pPr marL="274638" indent="-274638">
              <a:lnSpc>
                <a:spcPct val="150000"/>
              </a:lnSpc>
              <a:buFont typeface="Wingdings" pitchFamily="2" charset="2"/>
              <a:buChar char="§"/>
              <a:tabLst>
                <a:tab pos="274638" algn="l"/>
              </a:tabLst>
              <a:defRPr/>
            </a:pPr>
            <a:r>
              <a:rPr lang="fr-FR" sz="1600" b="1" dirty="0">
                <a:solidFill>
                  <a:schemeClr val="accent2">
                    <a:lumMod val="75000"/>
                  </a:schemeClr>
                </a:solidFill>
              </a:rPr>
              <a:t> Habitat inadapté aux modes de vie contemporains ;</a:t>
            </a:r>
          </a:p>
          <a:p>
            <a:pPr marL="274638" indent="-274638">
              <a:lnSpc>
                <a:spcPct val="150000"/>
              </a:lnSpc>
              <a:buFont typeface="Wingdings" pitchFamily="2" charset="2"/>
              <a:buChar char="§"/>
              <a:tabLst>
                <a:tab pos="274638" algn="l"/>
              </a:tabLst>
              <a:defRPr/>
            </a:pPr>
            <a:r>
              <a:rPr lang="fr-FR" sz="1600" b="1" dirty="0">
                <a:solidFill>
                  <a:schemeClr val="accent2">
                    <a:lumMod val="75000"/>
                  </a:schemeClr>
                </a:solidFill>
              </a:rPr>
              <a:t> Accroissement de la vacance et de la déshérence des centres-bourgs ;</a:t>
            </a:r>
          </a:p>
          <a:p>
            <a:pPr marL="274638" indent="-274638">
              <a:lnSpc>
                <a:spcPct val="150000"/>
              </a:lnSpc>
              <a:buFont typeface="Wingdings" pitchFamily="2" charset="2"/>
              <a:buChar char="§"/>
              <a:tabLst>
                <a:tab pos="274638" algn="l"/>
              </a:tabLst>
              <a:defRPr/>
            </a:pPr>
            <a:r>
              <a:rPr lang="fr-FR" sz="1600" b="1" dirty="0">
                <a:solidFill>
                  <a:schemeClr val="accent2">
                    <a:lumMod val="75000"/>
                  </a:schemeClr>
                </a:solidFill>
              </a:rPr>
              <a:t>Affaiblissement du tissu commercial de proximité ;</a:t>
            </a:r>
          </a:p>
          <a:p>
            <a:pPr marL="274638" indent="-274638">
              <a:lnSpc>
                <a:spcPct val="150000"/>
              </a:lnSpc>
              <a:buFont typeface="Wingdings" pitchFamily="2" charset="2"/>
              <a:buChar char="§"/>
              <a:tabLst>
                <a:tab pos="274638" algn="l"/>
              </a:tabLst>
              <a:defRPr/>
            </a:pPr>
            <a:r>
              <a:rPr lang="fr-FR" sz="1600" b="1" dirty="0">
                <a:solidFill>
                  <a:schemeClr val="accent2">
                    <a:lumMod val="75000"/>
                  </a:schemeClr>
                </a:solidFill>
              </a:rPr>
              <a:t> Délabrement du bâti nuisant à la qualité du cadre de vie, à l’attractivité des ensembles  urbanisés ;</a:t>
            </a:r>
          </a:p>
          <a:p>
            <a:pPr marL="274638" indent="-274638">
              <a:lnSpc>
                <a:spcPct val="150000"/>
              </a:lnSpc>
              <a:buFont typeface="Wingdings" pitchFamily="2" charset="2"/>
              <a:buChar char="§"/>
              <a:tabLst>
                <a:tab pos="274638" algn="l"/>
              </a:tabLst>
              <a:defRPr/>
            </a:pPr>
            <a:r>
              <a:rPr lang="fr-FR" sz="1600" b="1" dirty="0">
                <a:solidFill>
                  <a:schemeClr val="accent2">
                    <a:lumMod val="75000"/>
                  </a:schemeClr>
                </a:solidFill>
              </a:rPr>
              <a:t> Multiplication des logements standardisés, dispersés, hors centres-bourgs.</a:t>
            </a:r>
          </a:p>
        </p:txBody>
      </p:sp>
      <p:sp>
        <p:nvSpPr>
          <p:cNvPr id="5" name="Titre 1"/>
          <p:cNvSpPr txBox="1">
            <a:spLocks/>
          </p:cNvSpPr>
          <p:nvPr/>
        </p:nvSpPr>
        <p:spPr>
          <a:xfrm>
            <a:off x="541867" y="3671889"/>
            <a:ext cx="11650133" cy="9810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defRPr/>
            </a:pPr>
            <a:endParaRPr lang="fr-FR" sz="3000" b="1" spc="-150" dirty="0">
              <a:solidFill>
                <a:schemeClr val="accent5">
                  <a:lumMod val="50000"/>
                </a:schemeClr>
              </a:solidFill>
              <a:latin typeface="Arial"/>
              <a:cs typeface="Arial"/>
            </a:endParaRPr>
          </a:p>
        </p:txBody>
      </p:sp>
      <p:sp>
        <p:nvSpPr>
          <p:cNvPr id="6" name="ZoneTexte 5"/>
          <p:cNvSpPr txBox="1"/>
          <p:nvPr/>
        </p:nvSpPr>
        <p:spPr>
          <a:xfrm>
            <a:off x="832641" y="1669396"/>
            <a:ext cx="5662083" cy="554038"/>
          </a:xfrm>
          <a:prstGeom prst="rect">
            <a:avLst/>
          </a:prstGeom>
          <a:noFill/>
        </p:spPr>
        <p:txBody>
          <a:bodyPr>
            <a:spAutoFit/>
          </a:bodyPr>
          <a:lstStyle/>
          <a:p>
            <a:pPr fontAlgn="auto">
              <a:spcAft>
                <a:spcPts val="0"/>
              </a:spcAft>
              <a:buFont typeface="Arial" pitchFamily="34" charset="0"/>
              <a:buNone/>
              <a:defRPr/>
            </a:pPr>
            <a:r>
              <a:rPr lang="fr-FR" sz="3000" b="1" spc="-150" dirty="0">
                <a:solidFill>
                  <a:schemeClr val="accent5">
                    <a:lumMod val="50000"/>
                  </a:schemeClr>
                </a:solidFill>
                <a:latin typeface="Arial"/>
                <a:cs typeface="Arial"/>
              </a:rPr>
              <a:t>Constat …</a:t>
            </a:r>
          </a:p>
        </p:txBody>
      </p:sp>
      <p:cxnSp>
        <p:nvCxnSpPr>
          <p:cNvPr id="7" name="Connecteur droit 6"/>
          <p:cNvCxnSpPr/>
          <p:nvPr/>
        </p:nvCxnSpPr>
        <p:spPr>
          <a:xfrm flipV="1">
            <a:off x="191344" y="1391233"/>
            <a:ext cx="3843867" cy="254000"/>
          </a:xfrm>
          <a:prstGeom prst="line">
            <a:avLst/>
          </a:prstGeom>
          <a:ln>
            <a:solidFill>
              <a:schemeClr val="accent5">
                <a:lumMod val="50000"/>
              </a:schemeClr>
            </a:solidFill>
          </a:ln>
        </p:spPr>
        <p:style>
          <a:lnRef idx="3">
            <a:schemeClr val="accent6"/>
          </a:lnRef>
          <a:fillRef idx="0">
            <a:schemeClr val="accent6"/>
          </a:fillRef>
          <a:effectRef idx="2">
            <a:schemeClr val="accent6"/>
          </a:effectRef>
          <a:fontRef idx="minor">
            <a:schemeClr val="tx1"/>
          </a:fontRef>
        </p:style>
      </p:cxnSp>
      <p:sp>
        <p:nvSpPr>
          <p:cNvPr id="8" name="ZoneTexte 7"/>
          <p:cNvSpPr txBox="1"/>
          <p:nvPr/>
        </p:nvSpPr>
        <p:spPr>
          <a:xfrm>
            <a:off x="1043516" y="4652964"/>
            <a:ext cx="5662083" cy="554037"/>
          </a:xfrm>
          <a:prstGeom prst="rect">
            <a:avLst/>
          </a:prstGeom>
          <a:noFill/>
        </p:spPr>
        <p:txBody>
          <a:bodyPr>
            <a:spAutoFit/>
          </a:bodyPr>
          <a:lstStyle/>
          <a:p>
            <a:pPr fontAlgn="auto">
              <a:spcAft>
                <a:spcPts val="0"/>
              </a:spcAft>
              <a:buFont typeface="Arial" pitchFamily="34" charset="0"/>
              <a:buNone/>
              <a:defRPr/>
            </a:pPr>
            <a:r>
              <a:rPr lang="fr-FR" sz="3000" b="1" spc="-150" dirty="0">
                <a:solidFill>
                  <a:schemeClr val="accent5">
                    <a:lumMod val="50000"/>
                  </a:schemeClr>
                </a:solidFill>
                <a:latin typeface="Arial"/>
                <a:cs typeface="Arial"/>
              </a:rPr>
              <a:t>… et conséquences</a:t>
            </a:r>
          </a:p>
        </p:txBody>
      </p:sp>
      <p:cxnSp>
        <p:nvCxnSpPr>
          <p:cNvPr id="9" name="Connecteur droit 8"/>
          <p:cNvCxnSpPr/>
          <p:nvPr/>
        </p:nvCxnSpPr>
        <p:spPr>
          <a:xfrm flipV="1">
            <a:off x="321733" y="4325000"/>
            <a:ext cx="3843867" cy="254000"/>
          </a:xfrm>
          <a:prstGeom prst="line">
            <a:avLst/>
          </a:prstGeom>
          <a:ln>
            <a:solidFill>
              <a:schemeClr val="accent5">
                <a:lumMod val="50000"/>
              </a:schemeClr>
            </a:solidFill>
          </a:ln>
        </p:spPr>
        <p:style>
          <a:lnRef idx="3">
            <a:schemeClr val="accent6"/>
          </a:lnRef>
          <a:fillRef idx="0">
            <a:schemeClr val="accent6"/>
          </a:fillRef>
          <a:effectRef idx="2">
            <a:schemeClr val="accent6"/>
          </a:effectRef>
          <a:fontRef idx="minor">
            <a:schemeClr val="tx1"/>
          </a:fontRef>
        </p:style>
      </p:cxnSp>
      <p:sp>
        <p:nvSpPr>
          <p:cNvPr id="10" name="Rectangle 9"/>
          <p:cNvSpPr/>
          <p:nvPr/>
        </p:nvSpPr>
        <p:spPr>
          <a:xfrm>
            <a:off x="541867" y="4452000"/>
            <a:ext cx="11377083" cy="2215991"/>
          </a:xfrm>
          <a:prstGeom prst="rect">
            <a:avLst/>
          </a:prstGeom>
        </p:spPr>
        <p:txBody>
          <a:bodyPr>
            <a:spAutoFit/>
          </a:bodyPr>
          <a:lstStyle/>
          <a:p>
            <a:pPr fontAlgn="auto">
              <a:spcBef>
                <a:spcPts val="0"/>
              </a:spcBef>
              <a:spcAft>
                <a:spcPts val="0"/>
              </a:spcAft>
              <a:defRPr/>
            </a:pPr>
            <a:endParaRPr lang="fr-FR" b="1" dirty="0">
              <a:latin typeface="+mn-lt"/>
            </a:endParaRPr>
          </a:p>
          <a:p>
            <a:pPr fontAlgn="auto">
              <a:spcBef>
                <a:spcPts val="0"/>
              </a:spcBef>
              <a:spcAft>
                <a:spcPts val="0"/>
              </a:spcAft>
              <a:defRPr/>
            </a:pPr>
            <a:endParaRPr lang="fr-FR" b="1" dirty="0">
              <a:latin typeface="+mn-lt"/>
            </a:endParaRPr>
          </a:p>
          <a:p>
            <a:pPr marL="85725" indent="-85725" fontAlgn="auto">
              <a:spcBef>
                <a:spcPts val="0"/>
              </a:spcBef>
              <a:spcAft>
                <a:spcPts val="0"/>
              </a:spcAft>
              <a:defRPr/>
            </a:pPr>
            <a:endParaRPr lang="fr-FR" b="1" dirty="0">
              <a:latin typeface="+mn-lt"/>
            </a:endParaRPr>
          </a:p>
          <a:p>
            <a:pPr marL="274638" indent="-274638">
              <a:lnSpc>
                <a:spcPct val="150000"/>
              </a:lnSpc>
              <a:buFont typeface="Wingdings" pitchFamily="2" charset="2"/>
              <a:buChar char="§"/>
              <a:tabLst>
                <a:tab pos="274638" algn="l"/>
              </a:tabLst>
              <a:defRPr/>
            </a:pPr>
            <a:r>
              <a:rPr lang="fr-FR" sz="1600" b="1" dirty="0">
                <a:solidFill>
                  <a:schemeClr val="accent2">
                    <a:lumMod val="75000"/>
                  </a:schemeClr>
                </a:solidFill>
              </a:rPr>
              <a:t>Surcoûts économiques pour les collectivités publiques gestionnaires des réseaux ;</a:t>
            </a:r>
          </a:p>
          <a:p>
            <a:pPr marL="274638" indent="-274638">
              <a:lnSpc>
                <a:spcPct val="150000"/>
              </a:lnSpc>
              <a:buFont typeface="Wingdings" pitchFamily="2" charset="2"/>
              <a:buChar char="§"/>
              <a:tabLst>
                <a:tab pos="274638" algn="l"/>
              </a:tabLst>
              <a:defRPr/>
            </a:pPr>
            <a:r>
              <a:rPr lang="fr-FR" sz="1600" b="1" dirty="0">
                <a:solidFill>
                  <a:schemeClr val="accent2">
                    <a:lumMod val="75000"/>
                  </a:schemeClr>
                </a:solidFill>
              </a:rPr>
              <a:t>Banalisation des paysages par le recours à des constructions pavillonnaires ;</a:t>
            </a:r>
          </a:p>
          <a:p>
            <a:pPr marL="274638" indent="-274638">
              <a:lnSpc>
                <a:spcPct val="150000"/>
              </a:lnSpc>
              <a:buFont typeface="Wingdings" pitchFamily="2" charset="2"/>
              <a:buChar char="§"/>
              <a:tabLst>
                <a:tab pos="274638" algn="l"/>
              </a:tabLst>
              <a:defRPr/>
            </a:pPr>
            <a:r>
              <a:rPr lang="fr-FR" sz="1600" b="1" dirty="0">
                <a:solidFill>
                  <a:schemeClr val="accent2">
                    <a:lumMod val="75000"/>
                  </a:schemeClr>
                </a:solidFill>
              </a:rPr>
              <a:t>Fragilisation de l’environnement, atteinte à la biodiversité ;</a:t>
            </a:r>
          </a:p>
          <a:p>
            <a:pPr marL="274638" indent="-274638">
              <a:lnSpc>
                <a:spcPct val="150000"/>
              </a:lnSpc>
              <a:buFont typeface="Wingdings" pitchFamily="2" charset="2"/>
              <a:buChar char="§"/>
              <a:tabLst>
                <a:tab pos="274638" algn="l"/>
              </a:tabLst>
              <a:defRPr/>
            </a:pPr>
            <a:r>
              <a:rPr lang="fr-FR" sz="1600" b="1" dirty="0">
                <a:solidFill>
                  <a:schemeClr val="accent2">
                    <a:lumMod val="75000"/>
                  </a:schemeClr>
                </a:solidFill>
              </a:rPr>
              <a:t>Affaiblissement des liens sociaux</a:t>
            </a:r>
            <a:r>
              <a:rPr lang="fr-FR" sz="1600" b="1" dirty="0">
                <a:solidFill>
                  <a:schemeClr val="accent6">
                    <a:lumMod val="75000"/>
                  </a:schemeClr>
                </a:solidFill>
                <a:latin typeface="Arial"/>
                <a:cs typeface="Arial"/>
              </a:rPr>
              <a:t>.</a:t>
            </a:r>
          </a:p>
        </p:txBody>
      </p:sp>
      <p:pic>
        <p:nvPicPr>
          <p:cNvPr id="12" name="Image 14"/>
          <p:cNvPicPr>
            <a:picLocks noChangeAspect="1"/>
          </p:cNvPicPr>
          <p:nvPr/>
        </p:nvPicPr>
        <p:blipFill>
          <a:blip r:embed="rId3">
            <a:extLst>
              <a:ext uri="{28A0092B-C50C-407E-A947-70E740481C1C}">
                <a14:useLocalDpi xmlns="" xmlns:a14="http://schemas.microsoft.com/office/drawing/2010/main" val="0"/>
              </a:ext>
            </a:extLst>
          </a:blip>
          <a:srcRect l="30219" r="31088" b="29913"/>
          <a:stretch>
            <a:fillRect/>
          </a:stretch>
        </p:blipFill>
        <p:spPr bwMode="auto">
          <a:xfrm>
            <a:off x="10703820" y="5708645"/>
            <a:ext cx="1202272" cy="985863"/>
          </a:xfrm>
          <a:prstGeom prst="rect">
            <a:avLst/>
          </a:prstGeom>
          <a:solidFill>
            <a:schemeClr val="accent2">
              <a:lumMod val="75000"/>
            </a:schemeClr>
          </a:solidFill>
          <a:ln>
            <a:noFill/>
          </a:ln>
        </p:spPr>
      </p:pic>
    </p:spTree>
    <p:extLst>
      <p:ext uri="{BB962C8B-B14F-4D97-AF65-F5344CB8AC3E}">
        <p14:creationId xmlns="" xmlns:p14="http://schemas.microsoft.com/office/powerpoint/2010/main" val="602874599"/>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1043518" y="1622356"/>
            <a:ext cx="1009438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FR" altLang="fr-FR" sz="2000" i="1" dirty="0">
                <a:solidFill>
                  <a:srgbClr val="E46C0A"/>
                </a:solidFill>
                <a:latin typeface="Arial" charset="0"/>
              </a:rPr>
              <a:t>« Inventer une autre vie respectueuse des patrimoines et des ressources du Livradois-Forez, où frugalité se conjugue avec épanouissement » </a:t>
            </a:r>
          </a:p>
        </p:txBody>
      </p:sp>
      <p:grpSp>
        <p:nvGrpSpPr>
          <p:cNvPr id="2" name="Groupe 6"/>
          <p:cNvGrpSpPr>
            <a:grpSpLocks/>
          </p:cNvGrpSpPr>
          <p:nvPr/>
        </p:nvGrpSpPr>
        <p:grpSpPr bwMode="auto">
          <a:xfrm>
            <a:off x="812800" y="2576386"/>
            <a:ext cx="11074400" cy="2750477"/>
            <a:chOff x="381000" y="1157424"/>
            <a:chExt cx="8305800" cy="3840846"/>
          </a:xfrm>
          <a:noFill/>
        </p:grpSpPr>
        <p:sp>
          <p:nvSpPr>
            <p:cNvPr id="8" name="Rectangle 2"/>
            <p:cNvSpPr txBox="1">
              <a:spLocks noChangeArrowheads="1"/>
            </p:cNvSpPr>
            <p:nvPr/>
          </p:nvSpPr>
          <p:spPr bwMode="auto">
            <a:xfrm>
              <a:off x="381000" y="1157424"/>
              <a:ext cx="8229600" cy="685800"/>
            </a:xfrm>
            <a:prstGeom prst="rect">
              <a:avLst/>
            </a:prstGeom>
            <a:grpFill/>
            <a:ln w="9525">
              <a:noFill/>
              <a:miter lim="800000"/>
              <a:headEnd/>
              <a:tailEnd/>
            </a:ln>
          </p:spPr>
          <p:txBody>
            <a:bodyPr lIns="63500" tIns="26988" rIns="63500" bIns="26988"/>
            <a:lstStyle/>
            <a:p>
              <a:pPr algn="ctr" fontAlgn="auto">
                <a:spcBef>
                  <a:spcPts val="0"/>
                </a:spcBef>
                <a:spcAft>
                  <a:spcPts val="0"/>
                </a:spcAft>
                <a:defRPr/>
              </a:pPr>
              <a:r>
                <a:rPr lang="fr-FR" sz="2400" b="1" spc="-150" dirty="0">
                  <a:solidFill>
                    <a:schemeClr val="accent5">
                      <a:lumMod val="50000"/>
                    </a:schemeClr>
                  </a:solidFill>
                  <a:latin typeface="Arial"/>
                  <a:cs typeface="Arial"/>
                </a:rPr>
                <a:t>4 axes stratégiques :</a:t>
              </a:r>
            </a:p>
          </p:txBody>
        </p:sp>
        <p:sp>
          <p:nvSpPr>
            <p:cNvPr id="9" name="Rectangle 2"/>
            <p:cNvSpPr txBox="1">
              <a:spLocks noChangeArrowheads="1"/>
            </p:cNvSpPr>
            <p:nvPr/>
          </p:nvSpPr>
          <p:spPr bwMode="auto">
            <a:xfrm>
              <a:off x="457200" y="1959794"/>
              <a:ext cx="8229600" cy="3038476"/>
            </a:xfrm>
            <a:prstGeom prst="rect">
              <a:avLst/>
            </a:prstGeom>
            <a:grpFill/>
            <a:ln w="9525">
              <a:noFill/>
              <a:miter lim="800000"/>
              <a:headEnd/>
              <a:tailEnd/>
            </a:ln>
          </p:spPr>
          <p:txBody>
            <a:bodyPr lIns="63500" tIns="26988" rIns="63500" bIns="26988"/>
            <a:lstStyle/>
            <a:p>
              <a:pPr algn="just" fontAlgn="auto">
                <a:spcBef>
                  <a:spcPts val="600"/>
                </a:spcBef>
                <a:spcAft>
                  <a:spcPts val="300"/>
                </a:spcAft>
                <a:defRPr/>
              </a:pPr>
              <a:r>
                <a:rPr lang="fr-FR" b="1" dirty="0">
                  <a:solidFill>
                    <a:schemeClr val="accent6">
                      <a:lumMod val="75000"/>
                    </a:schemeClr>
                  </a:solidFill>
                  <a:latin typeface="Arial"/>
                  <a:cs typeface="Arial"/>
                  <a:sym typeface="Wingdings" pitchFamily="1" charset="2"/>
                </a:rPr>
                <a:t>Axe 1 : </a:t>
              </a:r>
              <a:r>
                <a:rPr lang="fr-FR" dirty="0">
                  <a:solidFill>
                    <a:schemeClr val="accent6">
                      <a:lumMod val="75000"/>
                    </a:schemeClr>
                  </a:solidFill>
                  <a:latin typeface="Arial"/>
                  <a:cs typeface="Arial"/>
                  <a:sym typeface="Wingdings" pitchFamily="1" charset="2"/>
                </a:rPr>
                <a:t>Un « socle patrimonial » facteur d’appartenance</a:t>
              </a:r>
            </a:p>
            <a:p>
              <a:pPr algn="just" fontAlgn="auto">
                <a:spcBef>
                  <a:spcPts val="600"/>
                </a:spcBef>
                <a:spcAft>
                  <a:spcPts val="300"/>
                </a:spcAft>
                <a:defRPr/>
              </a:pPr>
              <a:r>
                <a:rPr lang="fr-FR" b="1" dirty="0">
                  <a:solidFill>
                    <a:schemeClr val="accent6">
                      <a:lumMod val="75000"/>
                    </a:schemeClr>
                  </a:solidFill>
                  <a:latin typeface="Arial"/>
                  <a:cs typeface="Arial"/>
                  <a:sym typeface="Wingdings" pitchFamily="1" charset="2"/>
                </a:rPr>
                <a:t>Axe 2 : </a:t>
              </a:r>
              <a:r>
                <a:rPr lang="fr-FR" dirty="0">
                  <a:solidFill>
                    <a:schemeClr val="accent6">
                      <a:lumMod val="75000"/>
                    </a:schemeClr>
                  </a:solidFill>
                  <a:latin typeface="Arial"/>
                  <a:cs typeface="Arial"/>
                  <a:sym typeface="Wingdings" pitchFamily="1" charset="2"/>
                </a:rPr>
                <a:t>Un « territoire de ressource » au bénéfice des habitants</a:t>
              </a:r>
            </a:p>
            <a:p>
              <a:pPr algn="just" fontAlgn="auto">
                <a:spcBef>
                  <a:spcPts val="600"/>
                </a:spcBef>
                <a:spcAft>
                  <a:spcPts val="300"/>
                </a:spcAft>
                <a:defRPr/>
              </a:pPr>
              <a:r>
                <a:rPr lang="fr-FR" b="1" dirty="0">
                  <a:solidFill>
                    <a:schemeClr val="accent6">
                      <a:lumMod val="75000"/>
                    </a:schemeClr>
                  </a:solidFill>
                  <a:latin typeface="Arial"/>
                  <a:cs typeface="Arial"/>
                  <a:sym typeface="Wingdings" pitchFamily="1" charset="2"/>
                </a:rPr>
                <a:t>Axe 3 : </a:t>
              </a:r>
              <a:r>
                <a:rPr lang="fr-FR" dirty="0">
                  <a:solidFill>
                    <a:schemeClr val="accent6">
                      <a:lumMod val="75000"/>
                    </a:schemeClr>
                  </a:solidFill>
                  <a:latin typeface="Arial"/>
                  <a:cs typeface="Arial"/>
                  <a:sym typeface="Wingdings" pitchFamily="1" charset="2"/>
                </a:rPr>
                <a:t>Des pratiques plus durables pour une « autre vie »</a:t>
              </a:r>
            </a:p>
            <a:p>
              <a:pPr marL="2609850" indent="-2609850" algn="just">
                <a:spcBef>
                  <a:spcPts val="600"/>
                </a:spcBef>
                <a:spcAft>
                  <a:spcPts val="0"/>
                </a:spcAft>
                <a:defRPr/>
              </a:pPr>
              <a:r>
                <a:rPr lang="fr-FR" sz="1500" b="1" i="1" kern="0" dirty="0">
                  <a:solidFill>
                    <a:schemeClr val="accent6">
                      <a:lumMod val="50000"/>
                    </a:schemeClr>
                  </a:solidFill>
                </a:rPr>
                <a:t>Objectif stratégique 3.2 : </a:t>
              </a:r>
              <a:r>
                <a:rPr lang="fr-FR" sz="1500" b="1" kern="0" dirty="0">
                  <a:solidFill>
                    <a:schemeClr val="accent6">
                      <a:lumMod val="50000"/>
                    </a:schemeClr>
                  </a:solidFill>
                </a:rPr>
                <a:t>mettre en œuvre un urbanisme frugal en espace et en énergie </a:t>
              </a:r>
            </a:p>
            <a:p>
              <a:pPr marL="185738" algn="just">
                <a:spcBef>
                  <a:spcPts val="600"/>
                </a:spcBef>
                <a:spcAft>
                  <a:spcPts val="0"/>
                </a:spcAft>
                <a:defRPr/>
              </a:pPr>
              <a:r>
                <a:rPr lang="fr-FR" sz="1500" b="1" kern="0" spc="-20" dirty="0">
                  <a:solidFill>
                    <a:schemeClr val="accent6">
                      <a:lumMod val="50000"/>
                    </a:schemeClr>
                  </a:solidFill>
                  <a:sym typeface="Wingdings" pitchFamily="1" charset="2"/>
                </a:rPr>
                <a:t>Objectif opérationnel 3.2.1 : </a:t>
              </a:r>
              <a:r>
                <a:rPr lang="fr-FR" sz="1500" b="1" kern="0" spc="-20" dirty="0">
                  <a:solidFill>
                    <a:schemeClr val="accent6">
                      <a:lumMod val="50000"/>
                    </a:schemeClr>
                  </a:solidFill>
                </a:rPr>
                <a:t>Doter tout le Livradois-Forez d’outils stratégiques et réglementaires dans les domaines de l’urbanisme et de l’habitat</a:t>
              </a:r>
            </a:p>
            <a:p>
              <a:pPr marL="185738">
                <a:spcBef>
                  <a:spcPts val="600"/>
                </a:spcBef>
                <a:spcAft>
                  <a:spcPts val="0"/>
                </a:spcAft>
                <a:defRPr/>
              </a:pPr>
              <a:r>
                <a:rPr lang="fr-FR" sz="1500" b="1" kern="0" spc="-20" dirty="0">
                  <a:solidFill>
                    <a:schemeClr val="accent6">
                      <a:lumMod val="50000"/>
                    </a:schemeClr>
                  </a:solidFill>
                </a:rPr>
                <a:t>Objectif opérationnel 3.2.2 : Favoriser la qualité et l’exemplarité dans les projets d’aménagement</a:t>
              </a:r>
            </a:p>
            <a:p>
              <a:pPr marL="185738">
                <a:spcBef>
                  <a:spcPts val="600"/>
                </a:spcBef>
                <a:spcAft>
                  <a:spcPts val="0"/>
                </a:spcAft>
                <a:defRPr/>
              </a:pPr>
              <a:r>
                <a:rPr lang="fr-FR" sz="1500" b="1" kern="0" spc="-20" dirty="0">
                  <a:solidFill>
                    <a:schemeClr val="accent6">
                      <a:lumMod val="50000"/>
                    </a:schemeClr>
                  </a:solidFill>
                </a:rPr>
                <a:t>Objectif opérationnel 3.2.3 : Développer l’ingénierie territoriale en créant un atelier d’urbanisme rural</a:t>
              </a:r>
            </a:p>
            <a:p>
              <a:pPr algn="just" fontAlgn="auto">
                <a:spcBef>
                  <a:spcPts val="600"/>
                </a:spcBef>
                <a:spcAft>
                  <a:spcPts val="600"/>
                </a:spcAft>
                <a:defRPr/>
              </a:pPr>
              <a:r>
                <a:rPr lang="fr-FR" b="1" dirty="0">
                  <a:solidFill>
                    <a:schemeClr val="accent6">
                      <a:lumMod val="75000"/>
                    </a:schemeClr>
                  </a:solidFill>
                  <a:latin typeface="Arial"/>
                  <a:cs typeface="Arial"/>
                  <a:sym typeface="Wingdings" pitchFamily="1" charset="2"/>
                </a:rPr>
                <a:t>Axe 4 : </a:t>
              </a:r>
              <a:r>
                <a:rPr lang="fr-FR" dirty="0">
                  <a:solidFill>
                    <a:schemeClr val="accent6">
                      <a:lumMod val="75000"/>
                    </a:schemeClr>
                  </a:solidFill>
                  <a:latin typeface="Arial"/>
                  <a:cs typeface="Arial"/>
                  <a:sym typeface="Wingdings" pitchFamily="1" charset="2"/>
                </a:rPr>
                <a:t>« Citoyen d’ici et du monde »: l’Homme au cœur du projet</a:t>
              </a:r>
            </a:p>
            <a:p>
              <a:pPr fontAlgn="auto">
                <a:spcBef>
                  <a:spcPts val="0"/>
                </a:spcBef>
                <a:spcAft>
                  <a:spcPts val="0"/>
                </a:spcAft>
                <a:defRPr/>
              </a:pPr>
              <a:endParaRPr lang="fr-FR" sz="2000" b="1" dirty="0">
                <a:solidFill>
                  <a:srgbClr val="2B7C61"/>
                </a:solidFill>
                <a:latin typeface="Times New Roman" pitchFamily="18" charset="0"/>
                <a:cs typeface="Times New Roman" pitchFamily="18" charset="0"/>
                <a:sym typeface="Wingdings" pitchFamily="1" charset="2"/>
              </a:endParaRPr>
            </a:p>
            <a:p>
              <a:pPr fontAlgn="auto">
                <a:spcBef>
                  <a:spcPts val="0"/>
                </a:spcBef>
                <a:spcAft>
                  <a:spcPts val="0"/>
                </a:spcAft>
                <a:defRPr/>
              </a:pPr>
              <a:endParaRPr lang="fr-FR" sz="2000" b="1" dirty="0">
                <a:solidFill>
                  <a:srgbClr val="2B7C61"/>
                </a:solidFill>
                <a:latin typeface="Times New Roman" pitchFamily="18" charset="0"/>
                <a:cs typeface="Times New Roman" pitchFamily="18" charset="0"/>
                <a:sym typeface="Wingdings" pitchFamily="1" charset="2"/>
              </a:endParaRPr>
            </a:p>
            <a:p>
              <a:pPr fontAlgn="auto">
                <a:spcBef>
                  <a:spcPts val="0"/>
                </a:spcBef>
                <a:spcAft>
                  <a:spcPts val="0"/>
                </a:spcAft>
                <a:defRPr/>
              </a:pPr>
              <a:endParaRPr lang="fr-FR" sz="2000" b="1" dirty="0">
                <a:latin typeface="Times New Roman" pitchFamily="18" charset="0"/>
                <a:cs typeface="Times New Roman" pitchFamily="18" charset="0"/>
                <a:sym typeface="Wingdings" pitchFamily="1" charset="2"/>
              </a:endParaRPr>
            </a:p>
            <a:p>
              <a:pPr fontAlgn="auto">
                <a:spcBef>
                  <a:spcPts val="0"/>
                </a:spcBef>
                <a:spcAft>
                  <a:spcPts val="0"/>
                </a:spcAft>
                <a:defRPr/>
              </a:pPr>
              <a:endParaRPr lang="fr-FR" sz="2000" b="1" dirty="0">
                <a:latin typeface="Times New Roman" pitchFamily="18" charset="0"/>
                <a:cs typeface="Times New Roman" pitchFamily="18" charset="0"/>
              </a:endParaRPr>
            </a:p>
          </p:txBody>
        </p:sp>
      </p:grpSp>
      <p:sp>
        <p:nvSpPr>
          <p:cNvPr id="10" name="ZoneTexte 9"/>
          <p:cNvSpPr txBox="1"/>
          <p:nvPr/>
        </p:nvSpPr>
        <p:spPr>
          <a:xfrm>
            <a:off x="4439816" y="415070"/>
            <a:ext cx="5040560" cy="554038"/>
          </a:xfrm>
          <a:prstGeom prst="rect">
            <a:avLst/>
          </a:prstGeom>
          <a:noFill/>
        </p:spPr>
        <p:txBody>
          <a:bodyPr wrap="square">
            <a:spAutoFit/>
          </a:bodyPr>
          <a:lstStyle/>
          <a:p>
            <a:pPr fontAlgn="auto">
              <a:spcBef>
                <a:spcPts val="0"/>
              </a:spcBef>
              <a:spcAft>
                <a:spcPts val="0"/>
              </a:spcAft>
              <a:defRPr/>
            </a:pPr>
            <a:r>
              <a:rPr lang="fr-FR" sz="3000" b="1" spc="-150" dirty="0">
                <a:solidFill>
                  <a:schemeClr val="accent5">
                    <a:lumMod val="50000"/>
                  </a:schemeClr>
                </a:solidFill>
                <a:latin typeface="Arial"/>
                <a:cs typeface="Arial"/>
              </a:rPr>
              <a:t>Le projet = la Charte du Parc</a:t>
            </a:r>
          </a:p>
        </p:txBody>
      </p:sp>
      <p:pic>
        <p:nvPicPr>
          <p:cNvPr id="12" name="Image 14"/>
          <p:cNvPicPr>
            <a:picLocks noChangeAspect="1"/>
          </p:cNvPicPr>
          <p:nvPr/>
        </p:nvPicPr>
        <p:blipFill>
          <a:blip r:embed="rId3">
            <a:extLst>
              <a:ext uri="{28A0092B-C50C-407E-A947-70E740481C1C}">
                <a14:useLocalDpi xmlns="" xmlns:a14="http://schemas.microsoft.com/office/drawing/2010/main" val="0"/>
              </a:ext>
            </a:extLst>
          </a:blip>
          <a:srcRect l="30219" r="31088" b="29913"/>
          <a:stretch>
            <a:fillRect/>
          </a:stretch>
        </p:blipFill>
        <p:spPr bwMode="auto">
          <a:xfrm>
            <a:off x="10703820" y="5708645"/>
            <a:ext cx="1202272" cy="985863"/>
          </a:xfrm>
          <a:prstGeom prst="rect">
            <a:avLst/>
          </a:prstGeom>
          <a:solidFill>
            <a:schemeClr val="accent2">
              <a:lumMod val="75000"/>
            </a:schemeClr>
          </a:solidFill>
          <a:ln>
            <a:noFill/>
          </a:ln>
        </p:spPr>
      </p:pic>
    </p:spTree>
    <p:extLst>
      <p:ext uri="{BB962C8B-B14F-4D97-AF65-F5344CB8AC3E}">
        <p14:creationId xmlns="" xmlns:p14="http://schemas.microsoft.com/office/powerpoint/2010/main" val="1615745559"/>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4"/>
          <p:cNvPicPr>
            <a:picLocks noChangeAspect="1"/>
          </p:cNvPicPr>
          <p:nvPr/>
        </p:nvPicPr>
        <p:blipFill>
          <a:blip r:embed="rId3">
            <a:extLst>
              <a:ext uri="{28A0092B-C50C-407E-A947-70E740481C1C}">
                <a14:useLocalDpi xmlns="" xmlns:a14="http://schemas.microsoft.com/office/drawing/2010/main" val="0"/>
              </a:ext>
            </a:extLst>
          </a:blip>
          <a:srcRect l="30219" r="31088" b="29913"/>
          <a:stretch>
            <a:fillRect/>
          </a:stretch>
        </p:blipFill>
        <p:spPr bwMode="auto">
          <a:xfrm>
            <a:off x="10703820" y="5708645"/>
            <a:ext cx="1202272" cy="985863"/>
          </a:xfrm>
          <a:prstGeom prst="rect">
            <a:avLst/>
          </a:prstGeom>
          <a:solidFill>
            <a:schemeClr val="accent2">
              <a:lumMod val="75000"/>
            </a:schemeClr>
          </a:solidFill>
          <a:ln>
            <a:noFill/>
          </a:ln>
        </p:spPr>
      </p:pic>
      <p:sp>
        <p:nvSpPr>
          <p:cNvPr id="11" name="ZoneTexte 9"/>
          <p:cNvSpPr txBox="1">
            <a:spLocks noChangeArrowheads="1"/>
          </p:cNvSpPr>
          <p:nvPr/>
        </p:nvSpPr>
        <p:spPr bwMode="auto">
          <a:xfrm>
            <a:off x="623392" y="2277692"/>
            <a:ext cx="10308167" cy="3447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fr-FR" altLang="fr-FR" sz="1300" b="1" dirty="0">
              <a:solidFill>
                <a:srgbClr val="31859C"/>
              </a:solidFill>
              <a:latin typeface="Arial" charset="0"/>
            </a:endParaRPr>
          </a:p>
          <a:p>
            <a:pPr eaLnBrk="1" hangingPunct="1">
              <a:spcBef>
                <a:spcPct val="0"/>
              </a:spcBef>
              <a:buFont typeface="Wingdings" pitchFamily="2" charset="2"/>
              <a:buChar char="§"/>
            </a:pPr>
            <a:r>
              <a:rPr lang="fr-FR" altLang="fr-FR" sz="2200" b="1" dirty="0">
                <a:solidFill>
                  <a:schemeClr val="bg2"/>
                </a:solidFill>
                <a:latin typeface="Arial" charset="0"/>
              </a:rPr>
              <a:t>Proposer une méthodologie </a:t>
            </a:r>
            <a:r>
              <a:rPr lang="fr-FR" altLang="fr-FR" sz="1800" dirty="0">
                <a:solidFill>
                  <a:schemeClr val="bg2"/>
                </a:solidFill>
                <a:latin typeface="Arial" charset="0"/>
              </a:rPr>
              <a:t>transposable de reconquête des centres bourgs en osant l’inattendu </a:t>
            </a:r>
          </a:p>
          <a:p>
            <a:pPr eaLnBrk="1" hangingPunct="1">
              <a:spcBef>
                <a:spcPct val="0"/>
              </a:spcBef>
              <a:buFont typeface="Wingdings" pitchFamily="2" charset="2"/>
              <a:buChar char="§"/>
            </a:pPr>
            <a:endParaRPr lang="fr-FR" altLang="fr-FR" sz="1800" b="1" dirty="0">
              <a:solidFill>
                <a:schemeClr val="bg2"/>
              </a:solidFill>
              <a:latin typeface="Arial" charset="0"/>
            </a:endParaRPr>
          </a:p>
          <a:p>
            <a:pPr eaLnBrk="1" hangingPunct="1">
              <a:spcBef>
                <a:spcPct val="0"/>
              </a:spcBef>
              <a:buFont typeface="Wingdings" pitchFamily="2" charset="2"/>
              <a:buChar char="§"/>
            </a:pPr>
            <a:r>
              <a:rPr lang="fr-FR" altLang="fr-FR" sz="2200" b="1" dirty="0">
                <a:solidFill>
                  <a:schemeClr val="bg2"/>
                </a:solidFill>
                <a:latin typeface="Arial" charset="0"/>
              </a:rPr>
              <a:t>Identifier les freins </a:t>
            </a:r>
            <a:r>
              <a:rPr lang="fr-FR" altLang="fr-FR" sz="1800" dirty="0">
                <a:solidFill>
                  <a:schemeClr val="bg2"/>
                </a:solidFill>
                <a:latin typeface="Arial" charset="0"/>
              </a:rPr>
              <a:t>socioculturels, patrimoniaux, juridiques et financiers à l’aboutissement de projets « centres bourgs » </a:t>
            </a:r>
          </a:p>
          <a:p>
            <a:pPr eaLnBrk="1" hangingPunct="1">
              <a:spcBef>
                <a:spcPct val="0"/>
              </a:spcBef>
              <a:buFont typeface="Wingdings" pitchFamily="2" charset="2"/>
              <a:buChar char="§"/>
            </a:pPr>
            <a:endParaRPr lang="fr-FR" altLang="fr-FR" sz="1800" b="1" dirty="0">
              <a:solidFill>
                <a:schemeClr val="bg2"/>
              </a:solidFill>
              <a:latin typeface="Arial" charset="0"/>
            </a:endParaRPr>
          </a:p>
          <a:p>
            <a:pPr eaLnBrk="1" hangingPunct="1">
              <a:spcBef>
                <a:spcPct val="0"/>
              </a:spcBef>
              <a:buFont typeface="Wingdings" pitchFamily="2" charset="2"/>
              <a:buChar char="§"/>
            </a:pPr>
            <a:r>
              <a:rPr lang="fr-FR" altLang="fr-FR" sz="2200" b="1" dirty="0">
                <a:solidFill>
                  <a:schemeClr val="bg2"/>
                </a:solidFill>
                <a:latin typeface="Arial" charset="0"/>
              </a:rPr>
              <a:t>Faire émerger des solutions innovantes </a:t>
            </a:r>
            <a:r>
              <a:rPr lang="fr-FR" altLang="fr-FR" sz="1800" dirty="0">
                <a:solidFill>
                  <a:schemeClr val="bg2"/>
                </a:solidFill>
                <a:latin typeface="Arial" charset="0"/>
              </a:rPr>
              <a:t>pour redonner aux centres-bourgs leur attractivité et leur capacité à accueillir de nouveaux habitants</a:t>
            </a:r>
          </a:p>
          <a:p>
            <a:pPr eaLnBrk="1" hangingPunct="1">
              <a:spcBef>
                <a:spcPct val="0"/>
              </a:spcBef>
              <a:buFont typeface="Wingdings" pitchFamily="2" charset="2"/>
              <a:buChar char="§"/>
            </a:pPr>
            <a:endParaRPr lang="fr-FR" altLang="fr-FR" sz="1800" b="1" dirty="0">
              <a:solidFill>
                <a:srgbClr val="E46C0A"/>
              </a:solidFill>
              <a:latin typeface="Arial" charset="0"/>
            </a:endParaRPr>
          </a:p>
          <a:p>
            <a:pPr eaLnBrk="1" hangingPunct="1">
              <a:spcBef>
                <a:spcPct val="0"/>
              </a:spcBef>
              <a:buFont typeface="Wingdings" pitchFamily="2" charset="2"/>
              <a:buChar char="§"/>
            </a:pPr>
            <a:endParaRPr lang="fr-FR" altLang="fr-FR" sz="1800" b="1" dirty="0">
              <a:solidFill>
                <a:srgbClr val="E46C0A"/>
              </a:solidFill>
              <a:latin typeface="Arial" charset="0"/>
            </a:endParaRPr>
          </a:p>
          <a:p>
            <a:pPr eaLnBrk="1" hangingPunct="1">
              <a:spcBef>
                <a:spcPct val="0"/>
              </a:spcBef>
              <a:buFontTx/>
              <a:buNone/>
            </a:pPr>
            <a:endParaRPr lang="fr-FR" altLang="fr-FR" sz="1300" b="1" dirty="0">
              <a:solidFill>
                <a:srgbClr val="31859C"/>
              </a:solidFill>
              <a:latin typeface="Arial" charset="0"/>
            </a:endParaRPr>
          </a:p>
        </p:txBody>
      </p:sp>
      <p:sp>
        <p:nvSpPr>
          <p:cNvPr id="13" name="ZoneTexte 12"/>
          <p:cNvSpPr txBox="1">
            <a:spLocks noChangeArrowheads="1"/>
          </p:cNvSpPr>
          <p:nvPr/>
        </p:nvSpPr>
        <p:spPr bwMode="auto">
          <a:xfrm>
            <a:off x="2092112" y="116632"/>
            <a:ext cx="9217024" cy="170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fr-FR" altLang="fr-FR" sz="3500" b="1" dirty="0">
                <a:solidFill>
                  <a:schemeClr val="accent2">
                    <a:lumMod val="75000"/>
                  </a:schemeClr>
                </a:solidFill>
                <a:latin typeface="Arial" charset="0"/>
              </a:rPr>
              <a:t>LE PROGRAMME </a:t>
            </a:r>
          </a:p>
          <a:p>
            <a:pPr algn="ctr" eaLnBrk="1" hangingPunct="1">
              <a:spcBef>
                <a:spcPct val="0"/>
              </a:spcBef>
              <a:buFontTx/>
              <a:buNone/>
            </a:pPr>
            <a:r>
              <a:rPr lang="fr-FR" altLang="fr-FR" sz="3500" b="1" dirty="0">
                <a:solidFill>
                  <a:schemeClr val="accent2">
                    <a:lumMod val="75000"/>
                  </a:schemeClr>
                </a:solidFill>
                <a:latin typeface="Arial" charset="0"/>
              </a:rPr>
              <a:t>« HABITER AUTREMENT </a:t>
            </a:r>
          </a:p>
          <a:p>
            <a:pPr algn="ctr" eaLnBrk="1" hangingPunct="1">
              <a:spcBef>
                <a:spcPct val="0"/>
              </a:spcBef>
              <a:buFontTx/>
              <a:buNone/>
            </a:pPr>
            <a:r>
              <a:rPr lang="fr-FR" altLang="fr-FR" sz="3500" b="1" dirty="0">
                <a:solidFill>
                  <a:schemeClr val="accent2">
                    <a:lumMod val="75000"/>
                  </a:schemeClr>
                </a:solidFill>
                <a:latin typeface="Arial" charset="0"/>
              </a:rPr>
              <a:t>LES CENTRES-BOURGS »</a:t>
            </a:r>
          </a:p>
        </p:txBody>
      </p:sp>
    </p:spTree>
    <p:extLst>
      <p:ext uri="{BB962C8B-B14F-4D97-AF65-F5344CB8AC3E}">
        <p14:creationId xmlns="" xmlns:p14="http://schemas.microsoft.com/office/powerpoint/2010/main" val="885888954"/>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G:\pour le 5 juillet\carto 6 communes.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141384" y="1069976"/>
            <a:ext cx="7078133" cy="580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ZoneTexte 4"/>
          <p:cNvSpPr txBox="1"/>
          <p:nvPr/>
        </p:nvSpPr>
        <p:spPr>
          <a:xfrm>
            <a:off x="4007768" y="188640"/>
            <a:ext cx="7907064" cy="1015663"/>
          </a:xfrm>
          <a:prstGeom prst="rect">
            <a:avLst/>
          </a:prstGeom>
          <a:noFill/>
        </p:spPr>
        <p:txBody>
          <a:bodyPr wrap="square">
            <a:spAutoFit/>
          </a:bodyPr>
          <a:lstStyle/>
          <a:p>
            <a:pPr fontAlgn="auto">
              <a:spcBef>
                <a:spcPts val="0"/>
              </a:spcBef>
              <a:spcAft>
                <a:spcPts val="0"/>
              </a:spcAft>
              <a:defRPr/>
            </a:pPr>
            <a:r>
              <a:rPr lang="fr-FR" sz="3000" b="1" spc="-150" dirty="0">
                <a:solidFill>
                  <a:schemeClr val="accent5">
                    <a:lumMod val="50000"/>
                  </a:schemeClr>
                </a:solidFill>
                <a:latin typeface="Arial"/>
                <a:cs typeface="Arial"/>
              </a:rPr>
              <a:t>Les 6 communes ayant participé au programme</a:t>
            </a:r>
          </a:p>
        </p:txBody>
      </p:sp>
      <p:sp>
        <p:nvSpPr>
          <p:cNvPr id="9221" name="Rectangle 5"/>
          <p:cNvSpPr>
            <a:spLocks noChangeArrowheads="1"/>
          </p:cNvSpPr>
          <p:nvPr/>
        </p:nvSpPr>
        <p:spPr bwMode="auto">
          <a:xfrm>
            <a:off x="533401" y="2495550"/>
            <a:ext cx="4078817"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71463" indent="-271463" eaLnBrk="0" hangingPunct="0">
              <a:spcBef>
                <a:spcPct val="20000"/>
              </a:spcBef>
              <a:buFont typeface="Arial" charset="0"/>
              <a:buChar char="•"/>
              <a:tabLst>
                <a:tab pos="274638" algn="l"/>
                <a:tab pos="444500"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274638" algn="l"/>
                <a:tab pos="444500"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274638" algn="l"/>
                <a:tab pos="444500"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274638" algn="l"/>
                <a:tab pos="444500"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274638" algn="l"/>
                <a:tab pos="444500" algn="l"/>
              </a:tabLst>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tabLst>
                <a:tab pos="274638" algn="l"/>
                <a:tab pos="444500" algn="l"/>
              </a:tabLst>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tabLst>
                <a:tab pos="274638" algn="l"/>
                <a:tab pos="444500" algn="l"/>
              </a:tabLst>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tabLst>
                <a:tab pos="274638" algn="l"/>
                <a:tab pos="444500" algn="l"/>
              </a:tabLst>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tabLst>
                <a:tab pos="274638" algn="l"/>
                <a:tab pos="444500" algn="l"/>
              </a:tabLst>
              <a:defRPr sz="2000">
                <a:solidFill>
                  <a:schemeClr val="tx1"/>
                </a:solidFill>
                <a:latin typeface="Calibri" pitchFamily="34" charset="0"/>
              </a:defRPr>
            </a:lvl9pPr>
          </a:lstStyle>
          <a:p>
            <a:pPr eaLnBrk="1" hangingPunct="1">
              <a:lnSpc>
                <a:spcPct val="200000"/>
              </a:lnSpc>
              <a:spcBef>
                <a:spcPct val="0"/>
              </a:spcBef>
              <a:buClr>
                <a:schemeClr val="accent1"/>
              </a:buClr>
              <a:buFont typeface="Wingdings" pitchFamily="2" charset="2"/>
              <a:buChar char="§"/>
            </a:pPr>
            <a:r>
              <a:rPr lang="fr-FR" altLang="fr-FR" sz="1600" b="1">
                <a:solidFill>
                  <a:srgbClr val="E46C0A"/>
                </a:solidFill>
                <a:latin typeface="Arial" charset="0"/>
              </a:rPr>
              <a:t>Recrutement de 3 équipes pluridisciplinaires</a:t>
            </a:r>
          </a:p>
          <a:p>
            <a:pPr eaLnBrk="1" hangingPunct="1">
              <a:lnSpc>
                <a:spcPct val="200000"/>
              </a:lnSpc>
              <a:spcBef>
                <a:spcPct val="0"/>
              </a:spcBef>
              <a:buClr>
                <a:schemeClr val="accent1"/>
              </a:buClr>
              <a:buFontTx/>
              <a:buNone/>
            </a:pPr>
            <a:endParaRPr lang="fr-FR" altLang="fr-FR" sz="1600" b="1">
              <a:solidFill>
                <a:srgbClr val="E46C0A"/>
              </a:solidFill>
              <a:latin typeface="Arial" charset="0"/>
            </a:endParaRPr>
          </a:p>
          <a:p>
            <a:pPr eaLnBrk="1" hangingPunct="1">
              <a:lnSpc>
                <a:spcPct val="200000"/>
              </a:lnSpc>
              <a:spcBef>
                <a:spcPct val="0"/>
              </a:spcBef>
              <a:buClr>
                <a:schemeClr val="accent1"/>
              </a:buClr>
              <a:buFont typeface="Wingdings" pitchFamily="2" charset="2"/>
              <a:buChar char="§"/>
            </a:pPr>
            <a:r>
              <a:rPr lang="fr-FR" altLang="fr-FR" sz="1600" b="1">
                <a:solidFill>
                  <a:srgbClr val="E46C0A"/>
                </a:solidFill>
                <a:latin typeface="Arial" charset="0"/>
              </a:rPr>
              <a:t>Partenariat avec 2 Ecoles d’Architecture (Clermont-Ferrand et Lyon)</a:t>
            </a:r>
          </a:p>
        </p:txBody>
      </p:sp>
      <p:pic>
        <p:nvPicPr>
          <p:cNvPr id="6" name="Image 14"/>
          <p:cNvPicPr>
            <a:picLocks noChangeAspect="1"/>
          </p:cNvPicPr>
          <p:nvPr/>
        </p:nvPicPr>
        <p:blipFill>
          <a:blip r:embed="rId4">
            <a:extLst>
              <a:ext uri="{28A0092B-C50C-407E-A947-70E740481C1C}">
                <a14:useLocalDpi xmlns="" xmlns:a14="http://schemas.microsoft.com/office/drawing/2010/main" val="0"/>
              </a:ext>
            </a:extLst>
          </a:blip>
          <a:srcRect l="30219" r="31088" b="29913"/>
          <a:stretch>
            <a:fillRect/>
          </a:stretch>
        </p:blipFill>
        <p:spPr bwMode="auto">
          <a:xfrm>
            <a:off x="263352" y="5733256"/>
            <a:ext cx="1202272" cy="985863"/>
          </a:xfrm>
          <a:prstGeom prst="rect">
            <a:avLst/>
          </a:prstGeom>
          <a:solidFill>
            <a:schemeClr val="accent2">
              <a:lumMod val="75000"/>
            </a:schemeClr>
          </a:solidFill>
          <a:ln>
            <a:noFill/>
          </a:ln>
        </p:spPr>
      </p:pic>
    </p:spTree>
    <p:extLst>
      <p:ext uri="{BB962C8B-B14F-4D97-AF65-F5344CB8AC3E}">
        <p14:creationId xmlns="" xmlns:p14="http://schemas.microsoft.com/office/powerpoint/2010/main" val="292688192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01.COURPIERE\Courpière_2012 09 28 local équipe\HACB_Courpière_2012 09 28 local équipe_002.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58447" y="1526864"/>
            <a:ext cx="9624391" cy="48117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ZoneTexte 10"/>
          <p:cNvSpPr txBox="1">
            <a:spLocks noChangeArrowheads="1"/>
          </p:cNvSpPr>
          <p:nvPr/>
        </p:nvSpPr>
        <p:spPr bwMode="auto">
          <a:xfrm>
            <a:off x="4151784" y="188640"/>
            <a:ext cx="7631054" cy="1169551"/>
          </a:xfrm>
          <a:prstGeom prst="rect">
            <a:avLst/>
          </a:prstGeom>
          <a:noFill/>
          <a:ln>
            <a:noFill/>
          </a:ln>
        </p:spPr>
        <p:txBody>
          <a:bodyPr wrap="square">
            <a:spAutoFit/>
          </a:bodyPr>
          <a:lstStyle>
            <a:lvl1pPr eaLnBrk="0" hangingPunct="0">
              <a:spcBef>
                <a:spcPct val="20000"/>
              </a:spcBef>
              <a:buFont typeface="Arial" charset="0"/>
              <a:buChar char="•"/>
              <a:tabLst>
                <a:tab pos="0" algn="l"/>
              </a:tabLst>
              <a:defRPr sz="3200">
                <a:solidFill>
                  <a:schemeClr val="tx1"/>
                </a:solidFill>
                <a:latin typeface="Calibri" pitchFamily="34" charset="0"/>
              </a:defRPr>
            </a:lvl1pPr>
            <a:lvl2pPr marL="742950" indent="-285750" eaLnBrk="0" hangingPunct="0">
              <a:spcBef>
                <a:spcPct val="20000"/>
              </a:spcBef>
              <a:buFont typeface="Arial" charset="0"/>
              <a:buChar char="–"/>
              <a:tabLst>
                <a:tab pos="0" algn="l"/>
              </a:tabLst>
              <a:defRPr sz="2800">
                <a:solidFill>
                  <a:schemeClr val="tx1"/>
                </a:solidFill>
                <a:latin typeface="Calibri" pitchFamily="34" charset="0"/>
              </a:defRPr>
            </a:lvl2pPr>
            <a:lvl3pPr marL="1143000" indent="-228600" eaLnBrk="0" hangingPunct="0">
              <a:spcBef>
                <a:spcPct val="20000"/>
              </a:spcBef>
              <a:buFont typeface="Arial" charset="0"/>
              <a:buChar char="•"/>
              <a:tabLst>
                <a:tab pos="0" algn="l"/>
              </a:tabLst>
              <a:defRPr sz="2400">
                <a:solidFill>
                  <a:schemeClr val="tx1"/>
                </a:solidFill>
                <a:latin typeface="Calibri" pitchFamily="34" charset="0"/>
              </a:defRPr>
            </a:lvl3pPr>
            <a:lvl4pPr marL="1600200" indent="-228600" eaLnBrk="0" hangingPunct="0">
              <a:spcBef>
                <a:spcPct val="20000"/>
              </a:spcBef>
              <a:buFont typeface="Arial" charset="0"/>
              <a:buChar char="–"/>
              <a:tabLst>
                <a:tab pos="0" algn="l"/>
              </a:tabLst>
              <a:defRPr sz="2000">
                <a:solidFill>
                  <a:schemeClr val="tx1"/>
                </a:solidFill>
                <a:latin typeface="Calibri" pitchFamily="34" charset="0"/>
              </a:defRPr>
            </a:lvl4pPr>
            <a:lvl5pPr marL="2057400" indent="-228600" eaLnBrk="0" hangingPunct="0">
              <a:spcBef>
                <a:spcPct val="20000"/>
              </a:spcBef>
              <a:buFont typeface="Arial" charset="0"/>
              <a:buChar char="»"/>
              <a:tabLst>
                <a:tab pos="0" algn="l"/>
              </a:tabLst>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tabLst>
                <a:tab pos="0" algn="l"/>
              </a:tabLst>
              <a:defRPr sz="2000">
                <a:solidFill>
                  <a:schemeClr val="tx1"/>
                </a:solidFill>
                <a:latin typeface="Calibri" pitchFamily="34" charset="0"/>
              </a:defRPr>
            </a:lvl9pPr>
          </a:lstStyle>
          <a:p>
            <a:pPr algn="ctr" eaLnBrk="1" hangingPunct="1">
              <a:spcBef>
                <a:spcPct val="0"/>
              </a:spcBef>
              <a:buNone/>
            </a:pPr>
            <a:r>
              <a:rPr lang="fr-FR" altLang="fr-FR" sz="3500" b="1" dirty="0">
                <a:solidFill>
                  <a:schemeClr val="accent2">
                    <a:lumMod val="75000"/>
                  </a:schemeClr>
                </a:solidFill>
                <a:latin typeface="Arial" charset="0"/>
              </a:rPr>
              <a:t>Permettre aux équipes de disposer d’un lieu de travail neutre</a:t>
            </a:r>
          </a:p>
        </p:txBody>
      </p:sp>
      <p:sp>
        <p:nvSpPr>
          <p:cNvPr id="10246" name="ZoneTexte 17"/>
          <p:cNvSpPr txBox="1">
            <a:spLocks noChangeArrowheads="1"/>
          </p:cNvSpPr>
          <p:nvPr/>
        </p:nvSpPr>
        <p:spPr bwMode="auto">
          <a:xfrm>
            <a:off x="7503585" y="6577013"/>
            <a:ext cx="4743449" cy="284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r>
              <a:rPr lang="fr-FR" altLang="fr-FR" sz="1200" b="1" i="1" dirty="0">
                <a:solidFill>
                  <a:schemeClr val="accent2">
                    <a:lumMod val="75000"/>
                  </a:schemeClr>
                </a:solidFill>
              </a:rPr>
              <a:t>Local de travail à Courpière</a:t>
            </a:r>
          </a:p>
        </p:txBody>
      </p:sp>
      <p:pic>
        <p:nvPicPr>
          <p:cNvPr id="8" name="Image 14"/>
          <p:cNvPicPr>
            <a:picLocks noChangeAspect="1"/>
          </p:cNvPicPr>
          <p:nvPr/>
        </p:nvPicPr>
        <p:blipFill>
          <a:blip r:embed="rId4">
            <a:extLst>
              <a:ext uri="{28A0092B-C50C-407E-A947-70E740481C1C}">
                <a14:useLocalDpi xmlns="" xmlns:a14="http://schemas.microsoft.com/office/drawing/2010/main" val="0"/>
              </a:ext>
            </a:extLst>
          </a:blip>
          <a:srcRect l="30219" r="31088" b="29913"/>
          <a:stretch>
            <a:fillRect/>
          </a:stretch>
        </p:blipFill>
        <p:spPr bwMode="auto">
          <a:xfrm>
            <a:off x="263352" y="5733256"/>
            <a:ext cx="1202272" cy="985863"/>
          </a:xfrm>
          <a:prstGeom prst="rect">
            <a:avLst/>
          </a:prstGeom>
          <a:solidFill>
            <a:schemeClr val="accent2">
              <a:lumMod val="75000"/>
            </a:schemeClr>
          </a:solidFill>
          <a:ln>
            <a:noFill/>
          </a:ln>
        </p:spPr>
      </p:pic>
    </p:spTree>
    <p:extLst>
      <p:ext uri="{BB962C8B-B14F-4D97-AF65-F5344CB8AC3E}">
        <p14:creationId xmlns="" xmlns:p14="http://schemas.microsoft.com/office/powerpoint/2010/main" val="3921351813"/>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1_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TotalTime>
  <Words>1546</Words>
  <Application>Microsoft Office PowerPoint</Application>
  <PresentationFormat>Personnalisé</PresentationFormat>
  <Paragraphs>231</Paragraphs>
  <Slides>20</Slides>
  <Notes>20</Notes>
  <HiddenSlides>0</HiddenSlides>
  <MMClips>0</MMClips>
  <ScaleCrop>false</ScaleCrop>
  <HeadingPairs>
    <vt:vector size="4" baseType="variant">
      <vt:variant>
        <vt:lpstr>Thème</vt:lpstr>
      </vt:variant>
      <vt:variant>
        <vt:i4>2</vt:i4>
      </vt:variant>
      <vt:variant>
        <vt:lpstr>Titres des diapositives</vt:lpstr>
      </vt:variant>
      <vt:variant>
        <vt:i4>20</vt:i4>
      </vt:variant>
    </vt:vector>
  </HeadingPairs>
  <TitlesOfParts>
    <vt:vector size="22" baseType="lpstr">
      <vt:lpstr>1_Thème Office</vt: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Un réseau et des partenaires en construction </vt:lpstr>
      <vt:lpstr>Diapositive 17</vt:lpstr>
      <vt:lpstr>Un réseau et des partenaires  </vt:lpstr>
      <vt:lpstr>Diapositive 19</vt:lpstr>
      <vt:lpstr>Diapositive 20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travail</dc:creator>
  <cp:lastModifiedBy>Travail</cp:lastModifiedBy>
  <cp:revision>14</cp:revision>
  <dcterms:modified xsi:type="dcterms:W3CDTF">2015-10-01T15:53:22Z</dcterms:modified>
</cp:coreProperties>
</file>