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8" r:id="rId4"/>
    <p:sldId id="263" r:id="rId5"/>
    <p:sldId id="264" r:id="rId6"/>
    <p:sldId id="265" r:id="rId7"/>
    <p:sldId id="266" r:id="rId8"/>
    <p:sldId id="269" r:id="rId9"/>
    <p:sldId id="275" r:id="rId10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364" y="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europedirect@maisoneurope2607.eu" TargetMode="External"/><Relationship Id="rId1" Type="http://schemas.openxmlformats.org/officeDocument/2006/relationships/hyperlink" Target="mailto:europedirect@mde-lyon.eu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ec.europa.eu/info/strategy/priorities-2019-2024/economy-works-people_fr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hyperlink" Target="https://ec.europa.eu/info/strategy/priorities-2019-2024/europe-fit-digital-age_fr" TargetMode="External"/><Relationship Id="rId1" Type="http://schemas.openxmlformats.org/officeDocument/2006/relationships/hyperlink" Target="https://ec.europa.eu/info/strategy/priorities-2019-2024/european-green-deal_fr" TargetMode="External"/><Relationship Id="rId6" Type="http://schemas.openxmlformats.org/officeDocument/2006/relationships/hyperlink" Target="https://ec.europa.eu/info/strategy/priorities-2019-2024/new-push-european-democracy_fr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ec.europa.eu/info/strategy/priorities-2019-2024/promoting-our-european-way-life_fr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ec.europa.eu/info/strategy/priorities-2019-2024/stronger-europe-world_fr" TargetMode="External"/><Relationship Id="rId9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tracesnt/login" TargetMode="External"/><Relationship Id="rId2" Type="http://schemas.openxmlformats.org/officeDocument/2006/relationships/hyperlink" Target="https://ec.europa.eu/info/sites/default/files/about_the_european_commission/eu_budget/legent_public_fr.pdf" TargetMode="External"/><Relationship Id="rId1" Type="http://schemas.openxmlformats.org/officeDocument/2006/relationships/hyperlink" Target="https://ec.europa.eu/info/sites/default/files/about_the_european_commission/eu_budget/legent_privcomp_fr.pdf" TargetMode="External"/><Relationship Id="rId4" Type="http://schemas.openxmlformats.org/officeDocument/2006/relationships/hyperlink" Target="https://www.erasmusplus.fr/penelope/pages/23/organismes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conseiller-numerique.gouv.fr/" TargetMode="External"/><Relationship Id="rId7" Type="http://schemas.openxmlformats.org/officeDocument/2006/relationships/image" Target="../media/image15.jfif"/><Relationship Id="rId12" Type="http://schemas.openxmlformats.org/officeDocument/2006/relationships/image" Target="../media/image20.png"/><Relationship Id="rId2" Type="http://schemas.openxmlformats.org/officeDocument/2006/relationships/hyperlink" Target="https://www.ecologie.gouv.fr/programme-europeen-financement-life" TargetMode="External"/><Relationship Id="rId1" Type="http://schemas.openxmlformats.org/officeDocument/2006/relationships/hyperlink" Target="https://ec.europa.eu/info/funding-tenders/opportunities/portal/screen/home" TargetMode="External"/><Relationship Id="rId6" Type="http://schemas.openxmlformats.org/officeDocument/2006/relationships/hyperlink" Target="https://agence.erasmusplus.fr/" TargetMode="External"/><Relationship Id="rId11" Type="http://schemas.openxmlformats.org/officeDocument/2006/relationships/image" Target="../media/image19.jpg"/><Relationship Id="rId5" Type="http://schemas.openxmlformats.org/officeDocument/2006/relationships/hyperlink" Target="https://www.erasmusplus-jeunesse.fr/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www.europe-en-auvergnerhonealpes.eu/aap" TargetMode="External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europedirect@maisoneurope2607.eu" TargetMode="External"/><Relationship Id="rId1" Type="http://schemas.openxmlformats.org/officeDocument/2006/relationships/hyperlink" Target="mailto:europedirect@mde-lyon.e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325CF-6F9E-4175-BAA0-9BE4136F928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D69B8CCD-ED55-4C31-BAE3-3AFE08F2FA01}">
      <dgm:prSet custT="1"/>
      <dgm:spPr/>
      <dgm:t>
        <a:bodyPr/>
        <a:lstStyle/>
        <a:p>
          <a:r>
            <a:rPr lang="en-US" sz="2800" b="0" i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Marjolaine ARBONA-VIDAL</a:t>
          </a:r>
          <a:r>
            <a:rPr lang="en-US" sz="2800" i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, </a:t>
          </a:r>
          <a:r>
            <a:rPr lang="en-US" sz="2800" b="0" i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Coordinatrice Générale Maison des Européens / EUROPE DIRECT Lyon Métropole / </a:t>
          </a:r>
          <a:r>
            <a:rPr lang="en-US" sz="2800" b="0" i="0" u="sng" dirty="0">
              <a:latin typeface="Lucida Sans Unicode" panose="020B0602030504020204" pitchFamily="34" charset="0"/>
              <a:cs typeface="Lucida Sans Unicode" panose="020B0602030504020204" pitchFamily="34" charset="0"/>
              <a:hlinkClick xmlns:r="http://schemas.openxmlformats.org/officeDocument/2006/relationships" r:id="rId1"/>
            </a:rPr>
            <a:t>europedirect@mde-lyon.eu</a:t>
          </a:r>
          <a:r>
            <a:rPr lang="en-US" sz="2800" b="0" i="0" dirty="0">
              <a:latin typeface="Lucida Sans Unicode" panose="020B0602030504020204" pitchFamily="34" charset="0"/>
              <a:cs typeface="Lucida Sans Unicode" panose="020B0602030504020204" pitchFamily="34" charset="0"/>
            </a:rPr>
            <a:t>  / 04.72.07.88.88 / 06.48.55.79.90</a:t>
          </a:r>
          <a:endParaRPr lang="fr-FR" sz="28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09C9C3B4-00B0-4362-AC2A-898BD99E5262}" type="parTrans" cxnId="{32554B86-48E3-4F64-B54F-A02A8F8E72DB}">
      <dgm:prSet/>
      <dgm:spPr/>
      <dgm:t>
        <a:bodyPr/>
        <a:lstStyle/>
        <a:p>
          <a:endParaRPr lang="fr-FR"/>
        </a:p>
      </dgm:t>
    </dgm:pt>
    <dgm:pt modelId="{A42D885B-E4CF-44CC-B3E0-20C3AB2AE3F3}" type="sibTrans" cxnId="{32554B86-48E3-4F64-B54F-A02A8F8E72DB}">
      <dgm:prSet/>
      <dgm:spPr/>
      <dgm:t>
        <a:bodyPr/>
        <a:lstStyle/>
        <a:p>
          <a:endParaRPr lang="fr-FR"/>
        </a:p>
      </dgm:t>
    </dgm:pt>
    <dgm:pt modelId="{75AACFD6-3CF0-484B-B2DA-F2C18FD934F9}">
      <dgm:prSet custT="1"/>
      <dgm:spPr/>
      <dgm:t>
        <a:bodyPr/>
        <a:lstStyle/>
        <a:p>
          <a:r>
            <a:rPr lang="fr-FR" sz="28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Anna GASQUET, Directrice Maison de l’Europe / EUROPE DIRECT Drôme Ardèche / </a:t>
          </a:r>
          <a:r>
            <a:rPr lang="fr-FR" sz="2800" dirty="0">
              <a:latin typeface="Lucida Sans Unicode" panose="020B0602030504020204" pitchFamily="34" charset="0"/>
              <a:cs typeface="Lucida Sans Unicode" panose="020B0602030504020204" pitchFamily="34" charset="0"/>
              <a:hlinkClick xmlns:r="http://schemas.openxmlformats.org/officeDocument/2006/relationships" r:id="rId2"/>
            </a:rPr>
            <a:t>europedirect@maisoneurope2607.eu</a:t>
          </a:r>
          <a:r>
            <a:rPr lang="fr-FR" sz="28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 / 06 99 61 26 07 / </a:t>
          </a:r>
        </a:p>
      </dgm:t>
    </dgm:pt>
    <dgm:pt modelId="{78C56BB4-2884-4E2A-B34A-A1AF6CD3D9B7}" type="parTrans" cxnId="{87033725-1A51-46D8-AB45-87488214FCB6}">
      <dgm:prSet/>
      <dgm:spPr/>
      <dgm:t>
        <a:bodyPr/>
        <a:lstStyle/>
        <a:p>
          <a:endParaRPr lang="fr-FR"/>
        </a:p>
      </dgm:t>
    </dgm:pt>
    <dgm:pt modelId="{6D5476BF-E51C-4574-8475-F2DAD07979E9}" type="sibTrans" cxnId="{87033725-1A51-46D8-AB45-87488214FCB6}">
      <dgm:prSet/>
      <dgm:spPr/>
      <dgm:t>
        <a:bodyPr/>
        <a:lstStyle/>
        <a:p>
          <a:endParaRPr lang="fr-FR"/>
        </a:p>
      </dgm:t>
    </dgm:pt>
    <dgm:pt modelId="{A13B2609-ABF2-423A-B9E2-053EAA9929B6}" type="pres">
      <dgm:prSet presAssocID="{AF0325CF-6F9E-4175-BAA0-9BE4136F92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AD556CF-B7DE-49FD-A71B-BC56D23D0469}" type="pres">
      <dgm:prSet presAssocID="{D69B8CCD-ED55-4C31-BAE3-3AFE08F2FA0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946FA0-AC3E-4046-867D-9C45E8EECEDE}" type="pres">
      <dgm:prSet presAssocID="{A42D885B-E4CF-44CC-B3E0-20C3AB2AE3F3}" presName="spacer" presStyleCnt="0"/>
      <dgm:spPr/>
    </dgm:pt>
    <dgm:pt modelId="{31E34980-D5A2-44D4-B15B-36B1C2E95795}" type="pres">
      <dgm:prSet presAssocID="{75AACFD6-3CF0-484B-B2DA-F2C18FD934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554B86-48E3-4F64-B54F-A02A8F8E72DB}" srcId="{AF0325CF-6F9E-4175-BAA0-9BE4136F9289}" destId="{D69B8CCD-ED55-4C31-BAE3-3AFE08F2FA01}" srcOrd="0" destOrd="0" parTransId="{09C9C3B4-00B0-4362-AC2A-898BD99E5262}" sibTransId="{A42D885B-E4CF-44CC-B3E0-20C3AB2AE3F3}"/>
    <dgm:cxn modelId="{7BD1A6B8-C09B-4FDC-AB05-049D1FE5B71D}" type="presOf" srcId="{75AACFD6-3CF0-484B-B2DA-F2C18FD934F9}" destId="{31E34980-D5A2-44D4-B15B-36B1C2E95795}" srcOrd="0" destOrd="0" presId="urn:microsoft.com/office/officeart/2005/8/layout/vList2"/>
    <dgm:cxn modelId="{4B4A1B2C-8B8C-4514-B3AC-9B12754FFF40}" type="presOf" srcId="{D69B8CCD-ED55-4C31-BAE3-3AFE08F2FA01}" destId="{EAD556CF-B7DE-49FD-A71B-BC56D23D0469}" srcOrd="0" destOrd="0" presId="urn:microsoft.com/office/officeart/2005/8/layout/vList2"/>
    <dgm:cxn modelId="{1B109864-F607-4A0E-8759-781E0538DF83}" type="presOf" srcId="{AF0325CF-6F9E-4175-BAA0-9BE4136F9289}" destId="{A13B2609-ABF2-423A-B9E2-053EAA9929B6}" srcOrd="0" destOrd="0" presId="urn:microsoft.com/office/officeart/2005/8/layout/vList2"/>
    <dgm:cxn modelId="{87033725-1A51-46D8-AB45-87488214FCB6}" srcId="{AF0325CF-6F9E-4175-BAA0-9BE4136F9289}" destId="{75AACFD6-3CF0-484B-B2DA-F2C18FD934F9}" srcOrd="1" destOrd="0" parTransId="{78C56BB4-2884-4E2A-B34A-A1AF6CD3D9B7}" sibTransId="{6D5476BF-E51C-4574-8475-F2DAD07979E9}"/>
    <dgm:cxn modelId="{B2BDC75C-BC5C-4498-B7A7-421E9C3268F7}" type="presParOf" srcId="{A13B2609-ABF2-423A-B9E2-053EAA9929B6}" destId="{EAD556CF-B7DE-49FD-A71B-BC56D23D0469}" srcOrd="0" destOrd="0" presId="urn:microsoft.com/office/officeart/2005/8/layout/vList2"/>
    <dgm:cxn modelId="{7138D014-8226-45EC-B48D-0FCE1299E581}" type="presParOf" srcId="{A13B2609-ABF2-423A-B9E2-053EAA9929B6}" destId="{54946FA0-AC3E-4046-867D-9C45E8EECEDE}" srcOrd="1" destOrd="0" presId="urn:microsoft.com/office/officeart/2005/8/layout/vList2"/>
    <dgm:cxn modelId="{47EA2F43-0010-4A32-B3D4-11E1416921F5}" type="presParOf" srcId="{A13B2609-ABF2-423A-B9E2-053EAA9929B6}" destId="{31E34980-D5A2-44D4-B15B-36B1C2E9579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1F4FAA-2BB3-45FF-AF7F-A5363AA8D17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B71AC759-1E7E-4E35-A80E-A770A5F75804}">
      <dgm:prSet phldrT="[Texte]"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Politiques européennes</a:t>
          </a:r>
        </a:p>
      </dgm:t>
    </dgm:pt>
    <dgm:pt modelId="{C3213FB1-7400-4DFF-809E-444BD8DD83E1}" type="parTrans" cxnId="{B0B290D3-1139-40D3-A568-C79F5FC6528F}">
      <dgm:prSet/>
      <dgm:spPr/>
      <dgm:t>
        <a:bodyPr/>
        <a:lstStyle/>
        <a:p>
          <a:endParaRPr lang="fr-FR"/>
        </a:p>
      </dgm:t>
    </dgm:pt>
    <dgm:pt modelId="{8725E642-348E-4CBE-A9E2-024B7C4856CB}" type="sibTrans" cxnId="{B0B290D3-1139-40D3-A568-C79F5FC6528F}">
      <dgm:prSet/>
      <dgm:spPr/>
      <dgm:t>
        <a:bodyPr/>
        <a:lstStyle/>
        <a:p>
          <a:endParaRPr lang="fr-FR"/>
        </a:p>
      </dgm:t>
    </dgm:pt>
    <dgm:pt modelId="{EC253844-E54B-4A3F-BF80-DE8D907881B4}">
      <dgm:prSet phldrT="[Texte]"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Subsidiarité / proportionnalité</a:t>
          </a:r>
        </a:p>
      </dgm:t>
    </dgm:pt>
    <dgm:pt modelId="{67900DDF-32A1-47F2-AC9F-B8F3124E676B}" type="parTrans" cxnId="{78DC263C-E837-45C6-94D6-2B0DA380E3B4}">
      <dgm:prSet/>
      <dgm:spPr/>
      <dgm:t>
        <a:bodyPr/>
        <a:lstStyle/>
        <a:p>
          <a:endParaRPr lang="fr-FR"/>
        </a:p>
      </dgm:t>
    </dgm:pt>
    <dgm:pt modelId="{9669B682-D4C2-4350-919D-535EAFACC086}" type="sibTrans" cxnId="{78DC263C-E837-45C6-94D6-2B0DA380E3B4}">
      <dgm:prSet/>
      <dgm:spPr/>
      <dgm:t>
        <a:bodyPr/>
        <a:lstStyle/>
        <a:p>
          <a:endParaRPr lang="fr-FR"/>
        </a:p>
      </dgm:t>
    </dgm:pt>
    <dgm:pt modelId="{9E4E2FA9-631F-4DC0-85FF-7952DA25A83D}">
      <dgm:prSet phldrT="[Texte]"/>
      <dgm:spPr/>
      <dgm:t>
        <a:bodyPr/>
        <a:lstStyle/>
        <a:p>
          <a:r>
            <a:rPr lang="fr-FR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Compétences partagées</a:t>
          </a:r>
          <a:endParaRPr lang="fr-FR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9B4539DA-92DC-4049-8A4D-EB0A54BB31F3}" type="parTrans" cxnId="{DD01D6AE-F746-4937-B3BA-F2A6F34099AC}">
      <dgm:prSet/>
      <dgm:spPr/>
      <dgm:t>
        <a:bodyPr/>
        <a:lstStyle/>
        <a:p>
          <a:endParaRPr lang="fr-FR"/>
        </a:p>
      </dgm:t>
    </dgm:pt>
    <dgm:pt modelId="{B4BB9A2B-6B09-42DE-98A4-64A3D4AB5FA5}" type="sibTrans" cxnId="{DD01D6AE-F746-4937-B3BA-F2A6F34099AC}">
      <dgm:prSet/>
      <dgm:spPr/>
      <dgm:t>
        <a:bodyPr/>
        <a:lstStyle/>
        <a:p>
          <a:endParaRPr lang="fr-FR"/>
        </a:p>
      </dgm:t>
    </dgm:pt>
    <dgm:pt modelId="{64D432D6-E9CA-4E85-9C87-8F41CE1F13EC}">
      <dgm:prSet phldrT="[Texte]"/>
      <dgm:spPr/>
      <dgm:t>
        <a:bodyPr/>
        <a:lstStyle/>
        <a:p>
          <a:r>
            <a:rPr lang="fr-FR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Compétences exclusives</a:t>
          </a:r>
          <a:endParaRPr lang="fr-FR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EC682539-FB97-4EC3-90C1-46F5AF5200AE}" type="parTrans" cxnId="{ABBAE0D0-99DF-417A-98CA-B48968509867}">
      <dgm:prSet/>
      <dgm:spPr/>
      <dgm:t>
        <a:bodyPr/>
        <a:lstStyle/>
        <a:p>
          <a:endParaRPr lang="fr-FR"/>
        </a:p>
      </dgm:t>
    </dgm:pt>
    <dgm:pt modelId="{5A823BA7-9E70-49E3-9B4D-CA45F2EE149C}" type="sibTrans" cxnId="{ABBAE0D0-99DF-417A-98CA-B48968509867}">
      <dgm:prSet/>
      <dgm:spPr/>
      <dgm:t>
        <a:bodyPr/>
        <a:lstStyle/>
        <a:p>
          <a:endParaRPr lang="fr-FR"/>
        </a:p>
      </dgm:t>
    </dgm:pt>
    <dgm:pt modelId="{06DB3A8C-C540-4B32-8CBB-02F56D32CC45}">
      <dgm:prSet phldrT="[Texte]"/>
      <dgm:spPr/>
      <dgm:t>
        <a:bodyPr/>
        <a:lstStyle/>
        <a:p>
          <a:r>
            <a:rPr lang="fr-FR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Budget  UE</a:t>
          </a:r>
          <a:endParaRPr lang="fr-FR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170EE7AF-2621-4137-A995-74B53533EB23}" type="parTrans" cxnId="{69F2398F-81B4-4D09-8EEA-ABD7E4262F1B}">
      <dgm:prSet/>
      <dgm:spPr/>
      <dgm:t>
        <a:bodyPr/>
        <a:lstStyle/>
        <a:p>
          <a:endParaRPr lang="fr-FR"/>
        </a:p>
      </dgm:t>
    </dgm:pt>
    <dgm:pt modelId="{61B6F3CE-F35B-44D0-8A35-74F5AB1A8CBA}" type="sibTrans" cxnId="{69F2398F-81B4-4D09-8EEA-ABD7E4262F1B}">
      <dgm:prSet/>
      <dgm:spPr/>
      <dgm:t>
        <a:bodyPr/>
        <a:lstStyle/>
        <a:p>
          <a:endParaRPr lang="fr-FR"/>
        </a:p>
      </dgm:t>
    </dgm:pt>
    <dgm:pt modelId="{CD88259A-3E55-43F8-920E-956EA8031FD2}">
      <dgm:prSet phldrT="[Texte]" custT="1"/>
      <dgm:spPr/>
      <dgm:t>
        <a:bodyPr/>
        <a:lstStyle/>
        <a:p>
          <a:r>
            <a:rPr lang="fr-FR" sz="240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Cadre Financier Pluriannuel  2021/2027</a:t>
          </a:r>
          <a:endParaRPr lang="fr-FR" sz="2400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4BF5C265-A36E-44EE-8F56-3F3A2B620433}" type="parTrans" cxnId="{BD66E5AC-3560-46A7-A293-94F718337CEC}">
      <dgm:prSet/>
      <dgm:spPr/>
      <dgm:t>
        <a:bodyPr/>
        <a:lstStyle/>
        <a:p>
          <a:endParaRPr lang="fr-FR"/>
        </a:p>
      </dgm:t>
    </dgm:pt>
    <dgm:pt modelId="{7C5DED6B-238A-43AE-BA16-FD8F45F42354}" type="sibTrans" cxnId="{BD66E5AC-3560-46A7-A293-94F718337CEC}">
      <dgm:prSet/>
      <dgm:spPr/>
      <dgm:t>
        <a:bodyPr/>
        <a:lstStyle/>
        <a:p>
          <a:endParaRPr lang="fr-FR"/>
        </a:p>
      </dgm:t>
    </dgm:pt>
    <dgm:pt modelId="{530AF262-6DD4-445A-94A3-72F1A63FBADB}">
      <dgm:prSet phldrT="[Texte]"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Domaines d’action</a:t>
          </a:r>
        </a:p>
      </dgm:t>
    </dgm:pt>
    <dgm:pt modelId="{89428E20-AE58-439D-9B70-F72C16856276}" type="parTrans" cxnId="{07D27C61-B60E-4360-B681-625C152EB148}">
      <dgm:prSet/>
      <dgm:spPr/>
      <dgm:t>
        <a:bodyPr/>
        <a:lstStyle/>
        <a:p>
          <a:endParaRPr lang="fr-FR"/>
        </a:p>
      </dgm:t>
    </dgm:pt>
    <dgm:pt modelId="{BE7C01B2-A851-487C-9DFA-2A1219A29248}" type="sibTrans" cxnId="{07D27C61-B60E-4360-B681-625C152EB148}">
      <dgm:prSet/>
      <dgm:spPr/>
      <dgm:t>
        <a:bodyPr/>
        <a:lstStyle/>
        <a:p>
          <a:endParaRPr lang="fr-FR"/>
        </a:p>
      </dgm:t>
    </dgm:pt>
    <dgm:pt modelId="{B5122455-D0F3-4E0E-BD7A-37C412563EC4}">
      <dgm:prSet phldrT="[Texte]" custT="1"/>
      <dgm:spPr/>
      <dgm:t>
        <a:bodyPr/>
        <a:lstStyle/>
        <a:p>
          <a:r>
            <a:rPr lang="fr-FR" sz="240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Plan de relance #NGEU</a:t>
          </a:r>
        </a:p>
      </dgm:t>
    </dgm:pt>
    <dgm:pt modelId="{E9C1ECC2-AB62-4555-9757-E0D5666C639E}" type="parTrans" cxnId="{1E361C62-E6BD-4070-A06B-1383956A7D98}">
      <dgm:prSet/>
      <dgm:spPr/>
      <dgm:t>
        <a:bodyPr/>
        <a:lstStyle/>
        <a:p>
          <a:endParaRPr lang="fr-FR"/>
        </a:p>
      </dgm:t>
    </dgm:pt>
    <dgm:pt modelId="{C9F61C6D-9149-46FE-8B99-BDEC3202CA8D}" type="sibTrans" cxnId="{1E361C62-E6BD-4070-A06B-1383956A7D98}">
      <dgm:prSet/>
      <dgm:spPr/>
      <dgm:t>
        <a:bodyPr/>
        <a:lstStyle/>
        <a:p>
          <a:endParaRPr lang="fr-FR"/>
        </a:p>
      </dgm:t>
    </dgm:pt>
    <dgm:pt modelId="{0CD1C5C6-E1D4-499B-8D01-20DC35AD60A3}" type="pres">
      <dgm:prSet presAssocID="{301F4FAA-2BB3-45FF-AF7F-A5363AA8D1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34229E26-127F-4542-916A-73B4C67E86A2}" type="pres">
      <dgm:prSet presAssocID="{B71AC759-1E7E-4E35-A80E-A770A5F75804}" presName="vertOne" presStyleCnt="0"/>
      <dgm:spPr/>
    </dgm:pt>
    <dgm:pt modelId="{64FFE8B8-C79C-4F1B-B628-B970C32E3458}" type="pres">
      <dgm:prSet presAssocID="{B71AC759-1E7E-4E35-A80E-A770A5F75804}" presName="txOne" presStyleLbl="node0" presStyleIdx="0" presStyleCnt="1" custScaleY="79737" custLinFactNeighborX="5353" custLinFactNeighborY="-157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5BA4E9F-39FA-4F23-9315-A52C35C16711}" type="pres">
      <dgm:prSet presAssocID="{B71AC759-1E7E-4E35-A80E-A770A5F75804}" presName="parTransOne" presStyleCnt="0"/>
      <dgm:spPr/>
    </dgm:pt>
    <dgm:pt modelId="{F0D7E2A9-CF8B-4C90-BC56-86A832A4746E}" type="pres">
      <dgm:prSet presAssocID="{B71AC759-1E7E-4E35-A80E-A770A5F75804}" presName="horzOne" presStyleCnt="0"/>
      <dgm:spPr/>
    </dgm:pt>
    <dgm:pt modelId="{ED146DE1-20C8-4189-8931-E5B1D3732635}" type="pres">
      <dgm:prSet presAssocID="{EC253844-E54B-4A3F-BF80-DE8D907881B4}" presName="vertTwo" presStyleCnt="0"/>
      <dgm:spPr/>
    </dgm:pt>
    <dgm:pt modelId="{237D9FE1-AE75-41C8-A6D1-CEADD1300CF7}" type="pres">
      <dgm:prSet presAssocID="{EC253844-E54B-4A3F-BF80-DE8D907881B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CAE75EC-D476-4E63-A6C0-4615763A3C7D}" type="pres">
      <dgm:prSet presAssocID="{EC253844-E54B-4A3F-BF80-DE8D907881B4}" presName="parTransTwo" presStyleCnt="0"/>
      <dgm:spPr/>
    </dgm:pt>
    <dgm:pt modelId="{B199F104-E156-4315-8D41-3004BAD17CC9}" type="pres">
      <dgm:prSet presAssocID="{EC253844-E54B-4A3F-BF80-DE8D907881B4}" presName="horzTwo" presStyleCnt="0"/>
      <dgm:spPr/>
    </dgm:pt>
    <dgm:pt modelId="{D3342FED-AFAD-4501-97F5-09DAD6E49B32}" type="pres">
      <dgm:prSet presAssocID="{9E4E2FA9-631F-4DC0-85FF-7952DA25A83D}" presName="vertThree" presStyleCnt="0"/>
      <dgm:spPr/>
    </dgm:pt>
    <dgm:pt modelId="{E75FFBF3-7369-4360-A5FF-21FF397C9E4E}" type="pres">
      <dgm:prSet presAssocID="{9E4E2FA9-631F-4DC0-85FF-7952DA25A83D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F8CD19-9079-4543-822B-C030A4E006B8}" type="pres">
      <dgm:prSet presAssocID="{9E4E2FA9-631F-4DC0-85FF-7952DA25A83D}" presName="horzThree" presStyleCnt="0"/>
      <dgm:spPr/>
    </dgm:pt>
    <dgm:pt modelId="{A00AF393-873B-43A4-ADF7-EDF484835BFE}" type="pres">
      <dgm:prSet presAssocID="{B4BB9A2B-6B09-42DE-98A4-64A3D4AB5FA5}" presName="sibSpaceThree" presStyleCnt="0"/>
      <dgm:spPr/>
    </dgm:pt>
    <dgm:pt modelId="{77C292B5-B41F-458D-B17D-F01B92D78113}" type="pres">
      <dgm:prSet presAssocID="{64D432D6-E9CA-4E85-9C87-8F41CE1F13EC}" presName="vertThree" presStyleCnt="0"/>
      <dgm:spPr/>
    </dgm:pt>
    <dgm:pt modelId="{18CACA09-1881-4750-BAC5-90617BE1065B}" type="pres">
      <dgm:prSet presAssocID="{64D432D6-E9CA-4E85-9C87-8F41CE1F13EC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F1FB71E-AC21-4C96-B82D-C75BEE111878}" type="pres">
      <dgm:prSet presAssocID="{64D432D6-E9CA-4E85-9C87-8F41CE1F13EC}" presName="horzThree" presStyleCnt="0"/>
      <dgm:spPr/>
    </dgm:pt>
    <dgm:pt modelId="{8DB99539-414E-4D14-9DD5-0E29CDC9CB9D}" type="pres">
      <dgm:prSet presAssocID="{5A823BA7-9E70-49E3-9B4D-CA45F2EE149C}" presName="sibSpaceThree" presStyleCnt="0"/>
      <dgm:spPr/>
    </dgm:pt>
    <dgm:pt modelId="{FECCEFF2-A8C0-4678-9DAD-C12B16844BE4}" type="pres">
      <dgm:prSet presAssocID="{530AF262-6DD4-445A-94A3-72F1A63FBADB}" presName="vertThree" presStyleCnt="0"/>
      <dgm:spPr/>
    </dgm:pt>
    <dgm:pt modelId="{9B4BE65F-2378-4016-8860-148585A9BE9E}" type="pres">
      <dgm:prSet presAssocID="{530AF262-6DD4-445A-94A3-72F1A63FBADB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9C5F82D-E23D-4CB4-BF83-3E70B70AF1A6}" type="pres">
      <dgm:prSet presAssocID="{530AF262-6DD4-445A-94A3-72F1A63FBADB}" presName="horzThree" presStyleCnt="0"/>
      <dgm:spPr/>
    </dgm:pt>
    <dgm:pt modelId="{6536DAE9-77F0-4B68-832A-6E57C4BAA612}" type="pres">
      <dgm:prSet presAssocID="{9669B682-D4C2-4350-919D-535EAFACC086}" presName="sibSpaceTwo" presStyleCnt="0"/>
      <dgm:spPr/>
    </dgm:pt>
    <dgm:pt modelId="{20B0C06C-25F6-4574-8E4F-80F04CE8F416}" type="pres">
      <dgm:prSet presAssocID="{06DB3A8C-C540-4B32-8CBB-02F56D32CC45}" presName="vertTwo" presStyleCnt="0"/>
      <dgm:spPr/>
    </dgm:pt>
    <dgm:pt modelId="{9BD4C381-709F-4992-AD6F-4D949917E9C4}" type="pres">
      <dgm:prSet presAssocID="{06DB3A8C-C540-4B32-8CBB-02F56D32CC4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8803D51-0BFA-41E4-9728-20BC39AD9E9F}" type="pres">
      <dgm:prSet presAssocID="{06DB3A8C-C540-4B32-8CBB-02F56D32CC45}" presName="parTransTwo" presStyleCnt="0"/>
      <dgm:spPr/>
    </dgm:pt>
    <dgm:pt modelId="{CC91DFC4-5D6B-4B04-8797-37C05C332BD9}" type="pres">
      <dgm:prSet presAssocID="{06DB3A8C-C540-4B32-8CBB-02F56D32CC45}" presName="horzTwo" presStyleCnt="0"/>
      <dgm:spPr/>
    </dgm:pt>
    <dgm:pt modelId="{9A228A5D-6A85-4E5F-9EC9-E14F7775DD4D}" type="pres">
      <dgm:prSet presAssocID="{CD88259A-3E55-43F8-920E-956EA8031FD2}" presName="vertThree" presStyleCnt="0"/>
      <dgm:spPr/>
    </dgm:pt>
    <dgm:pt modelId="{2A35C6BE-666E-478E-95D6-32DA468C4B07}" type="pres">
      <dgm:prSet presAssocID="{CD88259A-3E55-43F8-920E-956EA8031FD2}" presName="txThree" presStyleLbl="node3" presStyleIdx="3" presStyleCnt="5" custScaleX="11061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8032A5F-3E76-49A1-A935-5A93F7AC26D4}" type="pres">
      <dgm:prSet presAssocID="{CD88259A-3E55-43F8-920E-956EA8031FD2}" presName="horzThree" presStyleCnt="0"/>
      <dgm:spPr/>
    </dgm:pt>
    <dgm:pt modelId="{4289C501-F41D-48C3-9BE0-0100700C6275}" type="pres">
      <dgm:prSet presAssocID="{7C5DED6B-238A-43AE-BA16-FD8F45F42354}" presName="sibSpaceThree" presStyleCnt="0"/>
      <dgm:spPr/>
    </dgm:pt>
    <dgm:pt modelId="{23DE9802-5DAD-4B7A-A6CF-4E2CCF9A825A}" type="pres">
      <dgm:prSet presAssocID="{B5122455-D0F3-4E0E-BD7A-37C412563EC4}" presName="vertThree" presStyleCnt="0"/>
      <dgm:spPr/>
    </dgm:pt>
    <dgm:pt modelId="{E39121BE-B019-4B39-A71F-CD561219DCB5}" type="pres">
      <dgm:prSet presAssocID="{B5122455-D0F3-4E0E-BD7A-37C412563EC4}" presName="txThree" presStyleLbl="node3" presStyleIdx="4" presStyleCnt="5" custScaleX="11773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884305E-7AB8-449A-B8AA-CAAC8791C368}" type="pres">
      <dgm:prSet presAssocID="{B5122455-D0F3-4E0E-BD7A-37C412563EC4}" presName="horzThree" presStyleCnt="0"/>
      <dgm:spPr/>
    </dgm:pt>
  </dgm:ptLst>
  <dgm:cxnLst>
    <dgm:cxn modelId="{DD01D6AE-F746-4937-B3BA-F2A6F34099AC}" srcId="{EC253844-E54B-4A3F-BF80-DE8D907881B4}" destId="{9E4E2FA9-631F-4DC0-85FF-7952DA25A83D}" srcOrd="0" destOrd="0" parTransId="{9B4539DA-92DC-4049-8A4D-EB0A54BB31F3}" sibTransId="{B4BB9A2B-6B09-42DE-98A4-64A3D4AB5FA5}"/>
    <dgm:cxn modelId="{C23435F5-43DF-4B9D-AB96-6FF73899BB53}" type="presOf" srcId="{B71AC759-1E7E-4E35-A80E-A770A5F75804}" destId="{64FFE8B8-C79C-4F1B-B628-B970C32E3458}" srcOrd="0" destOrd="0" presId="urn:microsoft.com/office/officeart/2005/8/layout/hierarchy4"/>
    <dgm:cxn modelId="{AD8CB8DB-A6C7-419D-84E2-B2565FB9DBDA}" type="presOf" srcId="{530AF262-6DD4-445A-94A3-72F1A63FBADB}" destId="{9B4BE65F-2378-4016-8860-148585A9BE9E}" srcOrd="0" destOrd="0" presId="urn:microsoft.com/office/officeart/2005/8/layout/hierarchy4"/>
    <dgm:cxn modelId="{6906BA7D-137F-410C-B9AC-00D87C338043}" type="presOf" srcId="{64D432D6-E9CA-4E85-9C87-8F41CE1F13EC}" destId="{18CACA09-1881-4750-BAC5-90617BE1065B}" srcOrd="0" destOrd="0" presId="urn:microsoft.com/office/officeart/2005/8/layout/hierarchy4"/>
    <dgm:cxn modelId="{ABBAE0D0-99DF-417A-98CA-B48968509867}" srcId="{EC253844-E54B-4A3F-BF80-DE8D907881B4}" destId="{64D432D6-E9CA-4E85-9C87-8F41CE1F13EC}" srcOrd="1" destOrd="0" parTransId="{EC682539-FB97-4EC3-90C1-46F5AF5200AE}" sibTransId="{5A823BA7-9E70-49E3-9B4D-CA45F2EE149C}"/>
    <dgm:cxn modelId="{E63E5C7E-8DC1-48C7-B122-C9DD973ADF8B}" type="presOf" srcId="{301F4FAA-2BB3-45FF-AF7F-A5363AA8D17A}" destId="{0CD1C5C6-E1D4-499B-8D01-20DC35AD60A3}" srcOrd="0" destOrd="0" presId="urn:microsoft.com/office/officeart/2005/8/layout/hierarchy4"/>
    <dgm:cxn modelId="{0E73A844-A640-4D87-AD85-877DAB6A619D}" type="presOf" srcId="{CD88259A-3E55-43F8-920E-956EA8031FD2}" destId="{2A35C6BE-666E-478E-95D6-32DA468C4B07}" srcOrd="0" destOrd="0" presId="urn:microsoft.com/office/officeart/2005/8/layout/hierarchy4"/>
    <dgm:cxn modelId="{FAAEBFC9-B12D-40BB-8876-1E393351663F}" type="presOf" srcId="{B5122455-D0F3-4E0E-BD7A-37C412563EC4}" destId="{E39121BE-B019-4B39-A71F-CD561219DCB5}" srcOrd="0" destOrd="0" presId="urn:microsoft.com/office/officeart/2005/8/layout/hierarchy4"/>
    <dgm:cxn modelId="{1E361C62-E6BD-4070-A06B-1383956A7D98}" srcId="{06DB3A8C-C540-4B32-8CBB-02F56D32CC45}" destId="{B5122455-D0F3-4E0E-BD7A-37C412563EC4}" srcOrd="1" destOrd="0" parTransId="{E9C1ECC2-AB62-4555-9757-E0D5666C639E}" sibTransId="{C9F61C6D-9149-46FE-8B99-BDEC3202CA8D}"/>
    <dgm:cxn modelId="{07D27C61-B60E-4360-B681-625C152EB148}" srcId="{EC253844-E54B-4A3F-BF80-DE8D907881B4}" destId="{530AF262-6DD4-445A-94A3-72F1A63FBADB}" srcOrd="2" destOrd="0" parTransId="{89428E20-AE58-439D-9B70-F72C16856276}" sibTransId="{BE7C01B2-A851-487C-9DFA-2A1219A29248}"/>
    <dgm:cxn modelId="{AFBAA7BE-AAF2-4C69-B791-F73732DB0EBA}" type="presOf" srcId="{EC253844-E54B-4A3F-BF80-DE8D907881B4}" destId="{237D9FE1-AE75-41C8-A6D1-CEADD1300CF7}" srcOrd="0" destOrd="0" presId="urn:microsoft.com/office/officeart/2005/8/layout/hierarchy4"/>
    <dgm:cxn modelId="{B0B290D3-1139-40D3-A568-C79F5FC6528F}" srcId="{301F4FAA-2BB3-45FF-AF7F-A5363AA8D17A}" destId="{B71AC759-1E7E-4E35-A80E-A770A5F75804}" srcOrd="0" destOrd="0" parTransId="{C3213FB1-7400-4DFF-809E-444BD8DD83E1}" sibTransId="{8725E642-348E-4CBE-A9E2-024B7C4856CB}"/>
    <dgm:cxn modelId="{EEBD8465-BDAB-4432-96E0-9CEB4DB6A737}" type="presOf" srcId="{06DB3A8C-C540-4B32-8CBB-02F56D32CC45}" destId="{9BD4C381-709F-4992-AD6F-4D949917E9C4}" srcOrd="0" destOrd="0" presId="urn:microsoft.com/office/officeart/2005/8/layout/hierarchy4"/>
    <dgm:cxn modelId="{69F2398F-81B4-4D09-8EEA-ABD7E4262F1B}" srcId="{B71AC759-1E7E-4E35-A80E-A770A5F75804}" destId="{06DB3A8C-C540-4B32-8CBB-02F56D32CC45}" srcOrd="1" destOrd="0" parTransId="{170EE7AF-2621-4137-A995-74B53533EB23}" sibTransId="{61B6F3CE-F35B-44D0-8A35-74F5AB1A8CBA}"/>
    <dgm:cxn modelId="{82E339DE-9DA3-4281-A4F1-877E8E33229C}" type="presOf" srcId="{9E4E2FA9-631F-4DC0-85FF-7952DA25A83D}" destId="{E75FFBF3-7369-4360-A5FF-21FF397C9E4E}" srcOrd="0" destOrd="0" presId="urn:microsoft.com/office/officeart/2005/8/layout/hierarchy4"/>
    <dgm:cxn modelId="{BD66E5AC-3560-46A7-A293-94F718337CEC}" srcId="{06DB3A8C-C540-4B32-8CBB-02F56D32CC45}" destId="{CD88259A-3E55-43F8-920E-956EA8031FD2}" srcOrd="0" destOrd="0" parTransId="{4BF5C265-A36E-44EE-8F56-3F3A2B620433}" sibTransId="{7C5DED6B-238A-43AE-BA16-FD8F45F42354}"/>
    <dgm:cxn modelId="{78DC263C-E837-45C6-94D6-2B0DA380E3B4}" srcId="{B71AC759-1E7E-4E35-A80E-A770A5F75804}" destId="{EC253844-E54B-4A3F-BF80-DE8D907881B4}" srcOrd="0" destOrd="0" parTransId="{67900DDF-32A1-47F2-AC9F-B8F3124E676B}" sibTransId="{9669B682-D4C2-4350-919D-535EAFACC086}"/>
    <dgm:cxn modelId="{2CDCF54D-9D4D-4835-8724-B2935EB6BA37}" type="presParOf" srcId="{0CD1C5C6-E1D4-499B-8D01-20DC35AD60A3}" destId="{34229E26-127F-4542-916A-73B4C67E86A2}" srcOrd="0" destOrd="0" presId="urn:microsoft.com/office/officeart/2005/8/layout/hierarchy4"/>
    <dgm:cxn modelId="{EDFE8DBE-560C-4583-A68C-810A31713CEA}" type="presParOf" srcId="{34229E26-127F-4542-916A-73B4C67E86A2}" destId="{64FFE8B8-C79C-4F1B-B628-B970C32E3458}" srcOrd="0" destOrd="0" presId="urn:microsoft.com/office/officeart/2005/8/layout/hierarchy4"/>
    <dgm:cxn modelId="{CA391F87-BBA9-4FEF-B2C4-9224248F584D}" type="presParOf" srcId="{34229E26-127F-4542-916A-73B4C67E86A2}" destId="{35BA4E9F-39FA-4F23-9315-A52C35C16711}" srcOrd="1" destOrd="0" presId="urn:microsoft.com/office/officeart/2005/8/layout/hierarchy4"/>
    <dgm:cxn modelId="{8BA15880-0B41-4413-9F24-EA6C38D730FB}" type="presParOf" srcId="{34229E26-127F-4542-916A-73B4C67E86A2}" destId="{F0D7E2A9-CF8B-4C90-BC56-86A832A4746E}" srcOrd="2" destOrd="0" presId="urn:microsoft.com/office/officeart/2005/8/layout/hierarchy4"/>
    <dgm:cxn modelId="{831A3137-F5E0-4CB9-B85F-E14205AB4AE0}" type="presParOf" srcId="{F0D7E2A9-CF8B-4C90-BC56-86A832A4746E}" destId="{ED146DE1-20C8-4189-8931-E5B1D3732635}" srcOrd="0" destOrd="0" presId="urn:microsoft.com/office/officeart/2005/8/layout/hierarchy4"/>
    <dgm:cxn modelId="{A2AF3440-CC7F-457C-94C3-53D22B2DAEE2}" type="presParOf" srcId="{ED146DE1-20C8-4189-8931-E5B1D3732635}" destId="{237D9FE1-AE75-41C8-A6D1-CEADD1300CF7}" srcOrd="0" destOrd="0" presId="urn:microsoft.com/office/officeart/2005/8/layout/hierarchy4"/>
    <dgm:cxn modelId="{CD5A8407-9D85-463F-B3DC-07EA41DFC9B0}" type="presParOf" srcId="{ED146DE1-20C8-4189-8931-E5B1D3732635}" destId="{ECAE75EC-D476-4E63-A6C0-4615763A3C7D}" srcOrd="1" destOrd="0" presId="urn:microsoft.com/office/officeart/2005/8/layout/hierarchy4"/>
    <dgm:cxn modelId="{5695E3A3-9FF9-4A97-9043-0611B6496D3F}" type="presParOf" srcId="{ED146DE1-20C8-4189-8931-E5B1D3732635}" destId="{B199F104-E156-4315-8D41-3004BAD17CC9}" srcOrd="2" destOrd="0" presId="urn:microsoft.com/office/officeart/2005/8/layout/hierarchy4"/>
    <dgm:cxn modelId="{B66B5112-7F8E-4E6A-B59F-83E364136274}" type="presParOf" srcId="{B199F104-E156-4315-8D41-3004BAD17CC9}" destId="{D3342FED-AFAD-4501-97F5-09DAD6E49B32}" srcOrd="0" destOrd="0" presId="urn:microsoft.com/office/officeart/2005/8/layout/hierarchy4"/>
    <dgm:cxn modelId="{BF1AD0BC-C2F0-4B96-AC81-91B9F682BC43}" type="presParOf" srcId="{D3342FED-AFAD-4501-97F5-09DAD6E49B32}" destId="{E75FFBF3-7369-4360-A5FF-21FF397C9E4E}" srcOrd="0" destOrd="0" presId="urn:microsoft.com/office/officeart/2005/8/layout/hierarchy4"/>
    <dgm:cxn modelId="{C5974476-C7DE-4C8D-97EE-D8B5C83ED10A}" type="presParOf" srcId="{D3342FED-AFAD-4501-97F5-09DAD6E49B32}" destId="{4CF8CD19-9079-4543-822B-C030A4E006B8}" srcOrd="1" destOrd="0" presId="urn:microsoft.com/office/officeart/2005/8/layout/hierarchy4"/>
    <dgm:cxn modelId="{14E0FB91-768F-44F9-B64B-82642B383DC1}" type="presParOf" srcId="{B199F104-E156-4315-8D41-3004BAD17CC9}" destId="{A00AF393-873B-43A4-ADF7-EDF484835BFE}" srcOrd="1" destOrd="0" presId="urn:microsoft.com/office/officeart/2005/8/layout/hierarchy4"/>
    <dgm:cxn modelId="{1F8E3452-C9E1-4EFD-BFBF-4A9D97138968}" type="presParOf" srcId="{B199F104-E156-4315-8D41-3004BAD17CC9}" destId="{77C292B5-B41F-458D-B17D-F01B92D78113}" srcOrd="2" destOrd="0" presId="urn:microsoft.com/office/officeart/2005/8/layout/hierarchy4"/>
    <dgm:cxn modelId="{32ED03D5-AAC0-46E3-B1FD-EB0B4E7FA843}" type="presParOf" srcId="{77C292B5-B41F-458D-B17D-F01B92D78113}" destId="{18CACA09-1881-4750-BAC5-90617BE1065B}" srcOrd="0" destOrd="0" presId="urn:microsoft.com/office/officeart/2005/8/layout/hierarchy4"/>
    <dgm:cxn modelId="{1D778E50-7479-41AD-A6C0-7089F9555184}" type="presParOf" srcId="{77C292B5-B41F-458D-B17D-F01B92D78113}" destId="{3F1FB71E-AC21-4C96-B82D-C75BEE111878}" srcOrd="1" destOrd="0" presId="urn:microsoft.com/office/officeart/2005/8/layout/hierarchy4"/>
    <dgm:cxn modelId="{4CEABC15-FFB7-4310-8C68-267B870074C7}" type="presParOf" srcId="{B199F104-E156-4315-8D41-3004BAD17CC9}" destId="{8DB99539-414E-4D14-9DD5-0E29CDC9CB9D}" srcOrd="3" destOrd="0" presId="urn:microsoft.com/office/officeart/2005/8/layout/hierarchy4"/>
    <dgm:cxn modelId="{DF6E2994-35D0-4807-9A9A-059C0E23F9F5}" type="presParOf" srcId="{B199F104-E156-4315-8D41-3004BAD17CC9}" destId="{FECCEFF2-A8C0-4678-9DAD-C12B16844BE4}" srcOrd="4" destOrd="0" presId="urn:microsoft.com/office/officeart/2005/8/layout/hierarchy4"/>
    <dgm:cxn modelId="{FE4924E7-B415-4F41-8133-361636976916}" type="presParOf" srcId="{FECCEFF2-A8C0-4678-9DAD-C12B16844BE4}" destId="{9B4BE65F-2378-4016-8860-148585A9BE9E}" srcOrd="0" destOrd="0" presId="urn:microsoft.com/office/officeart/2005/8/layout/hierarchy4"/>
    <dgm:cxn modelId="{FF9944A6-AAC7-415E-995E-77904A7018F9}" type="presParOf" srcId="{FECCEFF2-A8C0-4678-9DAD-C12B16844BE4}" destId="{99C5F82D-E23D-4CB4-BF83-3E70B70AF1A6}" srcOrd="1" destOrd="0" presId="urn:microsoft.com/office/officeart/2005/8/layout/hierarchy4"/>
    <dgm:cxn modelId="{F0C2DEB4-09EE-4ECF-87A3-E2400123261B}" type="presParOf" srcId="{F0D7E2A9-CF8B-4C90-BC56-86A832A4746E}" destId="{6536DAE9-77F0-4B68-832A-6E57C4BAA612}" srcOrd="1" destOrd="0" presId="urn:microsoft.com/office/officeart/2005/8/layout/hierarchy4"/>
    <dgm:cxn modelId="{B522F055-CA84-4C83-AE3D-52767FAF35A7}" type="presParOf" srcId="{F0D7E2A9-CF8B-4C90-BC56-86A832A4746E}" destId="{20B0C06C-25F6-4574-8E4F-80F04CE8F416}" srcOrd="2" destOrd="0" presId="urn:microsoft.com/office/officeart/2005/8/layout/hierarchy4"/>
    <dgm:cxn modelId="{C421848F-7ED2-4810-8B3B-FECE483BE2AB}" type="presParOf" srcId="{20B0C06C-25F6-4574-8E4F-80F04CE8F416}" destId="{9BD4C381-709F-4992-AD6F-4D949917E9C4}" srcOrd="0" destOrd="0" presId="urn:microsoft.com/office/officeart/2005/8/layout/hierarchy4"/>
    <dgm:cxn modelId="{307ED1F0-3286-46E2-9616-7B8018627A1F}" type="presParOf" srcId="{20B0C06C-25F6-4574-8E4F-80F04CE8F416}" destId="{B8803D51-0BFA-41E4-9728-20BC39AD9E9F}" srcOrd="1" destOrd="0" presId="urn:microsoft.com/office/officeart/2005/8/layout/hierarchy4"/>
    <dgm:cxn modelId="{0D2D9200-77C2-4981-A7B1-4BFE1BF131A6}" type="presParOf" srcId="{20B0C06C-25F6-4574-8E4F-80F04CE8F416}" destId="{CC91DFC4-5D6B-4B04-8797-37C05C332BD9}" srcOrd="2" destOrd="0" presId="urn:microsoft.com/office/officeart/2005/8/layout/hierarchy4"/>
    <dgm:cxn modelId="{7691923E-3FE6-487F-AEF2-FAC0E8A50401}" type="presParOf" srcId="{CC91DFC4-5D6B-4B04-8797-37C05C332BD9}" destId="{9A228A5D-6A85-4E5F-9EC9-E14F7775DD4D}" srcOrd="0" destOrd="0" presId="urn:microsoft.com/office/officeart/2005/8/layout/hierarchy4"/>
    <dgm:cxn modelId="{DAC2C5B7-7ECF-4601-AD5A-73676453653A}" type="presParOf" srcId="{9A228A5D-6A85-4E5F-9EC9-E14F7775DD4D}" destId="{2A35C6BE-666E-478E-95D6-32DA468C4B07}" srcOrd="0" destOrd="0" presId="urn:microsoft.com/office/officeart/2005/8/layout/hierarchy4"/>
    <dgm:cxn modelId="{227122CD-3C64-4FD5-84C4-94E4625E454B}" type="presParOf" srcId="{9A228A5D-6A85-4E5F-9EC9-E14F7775DD4D}" destId="{28032A5F-3E76-49A1-A935-5A93F7AC26D4}" srcOrd="1" destOrd="0" presId="urn:microsoft.com/office/officeart/2005/8/layout/hierarchy4"/>
    <dgm:cxn modelId="{6816F0D9-82CA-4866-8710-4583F0790030}" type="presParOf" srcId="{CC91DFC4-5D6B-4B04-8797-37C05C332BD9}" destId="{4289C501-F41D-48C3-9BE0-0100700C6275}" srcOrd="1" destOrd="0" presId="urn:microsoft.com/office/officeart/2005/8/layout/hierarchy4"/>
    <dgm:cxn modelId="{FA9FA5DB-51F5-4A01-87CE-45567A2A6183}" type="presParOf" srcId="{CC91DFC4-5D6B-4B04-8797-37C05C332BD9}" destId="{23DE9802-5DAD-4B7A-A6CF-4E2CCF9A825A}" srcOrd="2" destOrd="0" presId="urn:microsoft.com/office/officeart/2005/8/layout/hierarchy4"/>
    <dgm:cxn modelId="{8BA54BA9-53A1-44D4-8AA2-FF13ADB1F961}" type="presParOf" srcId="{23DE9802-5DAD-4B7A-A6CF-4E2CCF9A825A}" destId="{E39121BE-B019-4B39-A71F-CD561219DCB5}" srcOrd="0" destOrd="0" presId="urn:microsoft.com/office/officeart/2005/8/layout/hierarchy4"/>
    <dgm:cxn modelId="{72FD6F1A-4BEB-41C6-8B7B-33995EB059B1}" type="presParOf" srcId="{23DE9802-5DAD-4B7A-A6CF-4E2CCF9A825A}" destId="{D884305E-7AB8-449A-B8AA-CAAC8791C36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FC887-EC18-4C33-9BA7-7107D1948D5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41D677D-3B89-46FD-B41F-D1EF18201881}">
      <dgm:prSet phldrT="[Texte]" custT="1"/>
      <dgm:spPr/>
      <dgm:t>
        <a:bodyPr/>
        <a:lstStyle/>
        <a:p>
          <a:r>
            <a:rPr lang="fr-FR" sz="2400" b="1" i="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  <a:hlinkClick xmlns:r="http://schemas.openxmlformats.org/officeDocument/2006/relationships" r:id="rId1"/>
            </a:rPr>
            <a:t>Un Green Deal européen</a:t>
          </a:r>
          <a:endParaRPr lang="fr-FR" sz="2400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34309F0D-6CFA-4C29-AD02-28A251B88551}" type="parTrans" cxnId="{4153E8A7-57B3-458B-B35A-B74D57D66434}">
      <dgm:prSet/>
      <dgm:spPr/>
      <dgm:t>
        <a:bodyPr/>
        <a:lstStyle/>
        <a:p>
          <a:endParaRPr lang="fr-FR"/>
        </a:p>
      </dgm:t>
    </dgm:pt>
    <dgm:pt modelId="{4951FA46-89C3-4A88-968A-E6769A1A4B53}" type="sibTrans" cxnId="{4153E8A7-57B3-458B-B35A-B74D57D66434}">
      <dgm:prSet/>
      <dgm:spPr/>
      <dgm:t>
        <a:bodyPr/>
        <a:lstStyle/>
        <a:p>
          <a:endParaRPr lang="fr-FR"/>
        </a:p>
      </dgm:t>
    </dgm:pt>
    <dgm:pt modelId="{2455990F-2FBD-4363-9F70-CEA364F04376}">
      <dgm:prSet phldrT="[Texte]" custT="1"/>
      <dgm:spPr/>
      <dgm:t>
        <a:bodyPr/>
        <a:lstStyle/>
        <a:p>
          <a:r>
            <a:rPr lang="fr-FR" sz="2400" b="1" i="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  <a:hlinkClick xmlns:r="http://schemas.openxmlformats.org/officeDocument/2006/relationships" r:id="rId2"/>
            </a:rPr>
            <a:t>Une Europe adaptée à l’ère numérique</a:t>
          </a:r>
          <a:endParaRPr lang="fr-FR" sz="2400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83FC65E9-F041-4445-8333-FA8E3EE6E2E4}" type="parTrans" cxnId="{4BC829FF-6997-4999-ABAB-E5522D1EA3C2}">
      <dgm:prSet/>
      <dgm:spPr/>
      <dgm:t>
        <a:bodyPr/>
        <a:lstStyle/>
        <a:p>
          <a:endParaRPr lang="fr-FR"/>
        </a:p>
      </dgm:t>
    </dgm:pt>
    <dgm:pt modelId="{D3BD3484-9C1D-42CE-B4D8-327F6EB909FF}" type="sibTrans" cxnId="{4BC829FF-6997-4999-ABAB-E5522D1EA3C2}">
      <dgm:prSet/>
      <dgm:spPr/>
      <dgm:t>
        <a:bodyPr/>
        <a:lstStyle/>
        <a:p>
          <a:endParaRPr lang="fr-FR"/>
        </a:p>
      </dgm:t>
    </dgm:pt>
    <dgm:pt modelId="{9FDAFE7A-E86A-4D3E-9A38-BF3CC5D51B6C}">
      <dgm:prSet phldrT="[Texte]" custT="1"/>
      <dgm:spPr/>
      <dgm:t>
        <a:bodyPr/>
        <a:lstStyle/>
        <a:p>
          <a:r>
            <a:rPr lang="fr-FR" sz="2400" b="1" i="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  <a:hlinkClick xmlns:r="http://schemas.openxmlformats.org/officeDocument/2006/relationships" r:id="rId3"/>
            </a:rPr>
            <a:t>Une économie au service des personnes</a:t>
          </a:r>
          <a:endParaRPr lang="fr-FR" sz="2400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C76C4F91-AE28-4587-B783-2C815B83B6AC}" type="parTrans" cxnId="{9B09E4EC-D08F-49C9-8706-1083ED507D3C}">
      <dgm:prSet/>
      <dgm:spPr/>
      <dgm:t>
        <a:bodyPr/>
        <a:lstStyle/>
        <a:p>
          <a:endParaRPr lang="fr-FR"/>
        </a:p>
      </dgm:t>
    </dgm:pt>
    <dgm:pt modelId="{65075DBE-E0C9-43A9-B842-4057484AF3C7}" type="sibTrans" cxnId="{9B09E4EC-D08F-49C9-8706-1083ED507D3C}">
      <dgm:prSet/>
      <dgm:spPr/>
      <dgm:t>
        <a:bodyPr/>
        <a:lstStyle/>
        <a:p>
          <a:endParaRPr lang="fr-FR"/>
        </a:p>
      </dgm:t>
    </dgm:pt>
    <dgm:pt modelId="{9FA2B66F-E342-4E04-A27F-31B7540D318F}">
      <dgm:prSet phldrT="[Texte]" custT="1"/>
      <dgm:spPr/>
      <dgm:t>
        <a:bodyPr/>
        <a:lstStyle/>
        <a:p>
          <a:r>
            <a:rPr lang="fr-FR" sz="2400" b="1" i="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  <a:hlinkClick xmlns:r="http://schemas.openxmlformats.org/officeDocument/2006/relationships" r:id="rId4"/>
            </a:rPr>
            <a:t>Une Europe plus forte sur la scène internationale</a:t>
          </a:r>
          <a:endParaRPr lang="fr-FR" sz="2400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D535C372-2DC8-411E-9F31-C5788D13FCCD}" type="parTrans" cxnId="{A41E9EE9-D9C4-4DB8-82F3-D10C8234E587}">
      <dgm:prSet/>
      <dgm:spPr/>
      <dgm:t>
        <a:bodyPr/>
        <a:lstStyle/>
        <a:p>
          <a:endParaRPr lang="fr-FR"/>
        </a:p>
      </dgm:t>
    </dgm:pt>
    <dgm:pt modelId="{BC1328B1-DFE8-49BF-9FE9-EEC8BEF91FA5}" type="sibTrans" cxnId="{A41E9EE9-D9C4-4DB8-82F3-D10C8234E587}">
      <dgm:prSet/>
      <dgm:spPr/>
      <dgm:t>
        <a:bodyPr/>
        <a:lstStyle/>
        <a:p>
          <a:endParaRPr lang="fr-FR"/>
        </a:p>
      </dgm:t>
    </dgm:pt>
    <dgm:pt modelId="{E96C76DF-4288-446E-A783-32E75EE1491E}">
      <dgm:prSet phldrT="[Texte]" custT="1"/>
      <dgm:spPr/>
      <dgm:t>
        <a:bodyPr/>
        <a:lstStyle/>
        <a:p>
          <a:r>
            <a:rPr lang="fr-FR" sz="2400" b="1" i="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  <a:hlinkClick xmlns:r="http://schemas.openxmlformats.org/officeDocument/2006/relationships" r:id="rId5"/>
            </a:rPr>
            <a:t>Promotion de notre mode de vie européen</a:t>
          </a:r>
          <a:endParaRPr lang="fr-FR" sz="2400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096C7B15-DD55-48CE-8A34-D686B2C57CAD}" type="parTrans" cxnId="{5D304404-EC6B-4321-BF08-97B8B4A695DF}">
      <dgm:prSet/>
      <dgm:spPr/>
      <dgm:t>
        <a:bodyPr/>
        <a:lstStyle/>
        <a:p>
          <a:endParaRPr lang="fr-FR"/>
        </a:p>
      </dgm:t>
    </dgm:pt>
    <dgm:pt modelId="{C92B577B-BD9A-447C-88CF-F8E346245D41}" type="sibTrans" cxnId="{5D304404-EC6B-4321-BF08-97B8B4A695DF}">
      <dgm:prSet/>
      <dgm:spPr/>
      <dgm:t>
        <a:bodyPr/>
        <a:lstStyle/>
        <a:p>
          <a:endParaRPr lang="fr-FR"/>
        </a:p>
      </dgm:t>
    </dgm:pt>
    <dgm:pt modelId="{2E886958-D29D-42DB-942B-E4260176224F}">
      <dgm:prSet phldrT="[Texte]" custT="1"/>
      <dgm:spPr/>
      <dgm:t>
        <a:bodyPr/>
        <a:lstStyle/>
        <a:p>
          <a:r>
            <a:rPr lang="fr-FR" sz="2400" b="1" i="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  <a:hlinkClick xmlns:r="http://schemas.openxmlformats.org/officeDocument/2006/relationships" r:id="rId6"/>
            </a:rPr>
            <a:t>Un nouvel élan pour la démocratie européenne</a:t>
          </a:r>
          <a:endParaRPr lang="fr-FR" sz="2400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665CA009-1B88-458A-B64F-8F6FCB2DD6E6}" type="parTrans" cxnId="{32E18A97-FDAF-48F8-86FF-AD22E7BF5536}">
      <dgm:prSet/>
      <dgm:spPr/>
      <dgm:t>
        <a:bodyPr/>
        <a:lstStyle/>
        <a:p>
          <a:endParaRPr lang="fr-FR"/>
        </a:p>
      </dgm:t>
    </dgm:pt>
    <dgm:pt modelId="{00BECFB2-54A6-48F5-B844-47EADCB67237}" type="sibTrans" cxnId="{32E18A97-FDAF-48F8-86FF-AD22E7BF5536}">
      <dgm:prSet/>
      <dgm:spPr/>
      <dgm:t>
        <a:bodyPr/>
        <a:lstStyle/>
        <a:p>
          <a:endParaRPr lang="fr-FR"/>
        </a:p>
      </dgm:t>
    </dgm:pt>
    <dgm:pt modelId="{5253C6A9-CB45-43EF-A37F-4880B6B7F964}" type="pres">
      <dgm:prSet presAssocID="{4CFFC887-EC18-4C33-9BA7-7107D1948D5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96625E3-8540-4B98-856B-A547B2D02B81}" type="pres">
      <dgm:prSet presAssocID="{B41D677D-3B89-46FD-B41F-D1EF18201881}" presName="compNode" presStyleCnt="0"/>
      <dgm:spPr/>
    </dgm:pt>
    <dgm:pt modelId="{C9B990B2-79DC-4CB8-BB5F-4DABF3C36685}" type="pres">
      <dgm:prSet presAssocID="{B41D677D-3B89-46FD-B41F-D1EF18201881}" presName="pictRect" presStyleLbl="node1" presStyleIdx="0" presStyleCnt="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37CF3B08-CBEF-47C0-BA25-7760B29ABB2D}" type="pres">
      <dgm:prSet presAssocID="{B41D677D-3B89-46FD-B41F-D1EF18201881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250B84-7EAC-44C9-B8D9-22909F1BB832}" type="pres">
      <dgm:prSet presAssocID="{4951FA46-89C3-4A88-968A-E6769A1A4B53}" presName="sibTrans" presStyleLbl="sibTrans2D1" presStyleIdx="0" presStyleCnt="0"/>
      <dgm:spPr/>
      <dgm:t>
        <a:bodyPr/>
        <a:lstStyle/>
        <a:p>
          <a:endParaRPr lang="fr-FR"/>
        </a:p>
      </dgm:t>
    </dgm:pt>
    <dgm:pt modelId="{A66DBAD8-9880-467D-ACBE-8DCE30024E78}" type="pres">
      <dgm:prSet presAssocID="{2455990F-2FBD-4363-9F70-CEA364F04376}" presName="compNode" presStyleCnt="0"/>
      <dgm:spPr/>
    </dgm:pt>
    <dgm:pt modelId="{E8F2FB6B-B197-4A73-B530-01B3D6B8C925}" type="pres">
      <dgm:prSet presAssocID="{2455990F-2FBD-4363-9F70-CEA364F04376}" presName="pictRect" presStyleLbl="node1" presStyleIdx="1" presStyleCnt="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B63CBFDD-77AA-453E-990D-EE5D254E8E0A}" type="pres">
      <dgm:prSet presAssocID="{2455990F-2FBD-4363-9F70-CEA364F04376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750D46-E961-4014-8279-F04B3BCFB754}" type="pres">
      <dgm:prSet presAssocID="{D3BD3484-9C1D-42CE-B4D8-327F6EB909FF}" presName="sibTrans" presStyleLbl="sibTrans2D1" presStyleIdx="0" presStyleCnt="0"/>
      <dgm:spPr/>
      <dgm:t>
        <a:bodyPr/>
        <a:lstStyle/>
        <a:p>
          <a:endParaRPr lang="fr-FR"/>
        </a:p>
      </dgm:t>
    </dgm:pt>
    <dgm:pt modelId="{18C33A3D-17CB-4269-AB23-77437EE8FE72}" type="pres">
      <dgm:prSet presAssocID="{9FDAFE7A-E86A-4D3E-9A38-BF3CC5D51B6C}" presName="compNode" presStyleCnt="0"/>
      <dgm:spPr/>
    </dgm:pt>
    <dgm:pt modelId="{C333257E-2066-426F-A3E8-0DCC37BADA12}" type="pres">
      <dgm:prSet presAssocID="{9FDAFE7A-E86A-4D3E-9A38-BF3CC5D51B6C}" presName="pictRect" presStyleLbl="node1" presStyleIdx="2" presStyleCnt="6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4EA914AC-5DE0-47AD-BA98-5CE3BD590AB2}" type="pres">
      <dgm:prSet presAssocID="{9FDAFE7A-E86A-4D3E-9A38-BF3CC5D51B6C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60E1B0-CDB4-427F-B99B-134FFD1F6D44}" type="pres">
      <dgm:prSet presAssocID="{65075DBE-E0C9-43A9-B842-4057484AF3C7}" presName="sibTrans" presStyleLbl="sibTrans2D1" presStyleIdx="0" presStyleCnt="0"/>
      <dgm:spPr/>
      <dgm:t>
        <a:bodyPr/>
        <a:lstStyle/>
        <a:p>
          <a:endParaRPr lang="fr-FR"/>
        </a:p>
      </dgm:t>
    </dgm:pt>
    <dgm:pt modelId="{3FCA072B-09D4-49D8-87BC-F9AFD30C69D1}" type="pres">
      <dgm:prSet presAssocID="{9FA2B66F-E342-4E04-A27F-31B7540D318F}" presName="compNode" presStyleCnt="0"/>
      <dgm:spPr/>
    </dgm:pt>
    <dgm:pt modelId="{701A19EA-E254-4EF5-994F-86FA606C00FB}" type="pres">
      <dgm:prSet presAssocID="{9FA2B66F-E342-4E04-A27F-31B7540D318F}" presName="pictRect" presStyleLbl="node1" presStyleIdx="3" presStyleCnt="6"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</dgm:pt>
    <dgm:pt modelId="{485157F6-81DF-4AEA-B683-DCCEADFB82D0}" type="pres">
      <dgm:prSet presAssocID="{9FA2B66F-E342-4E04-A27F-31B7540D318F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A7401D-99E0-4434-9D1D-6CF4081A310F}" type="pres">
      <dgm:prSet presAssocID="{BC1328B1-DFE8-49BF-9FE9-EEC8BEF91FA5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C8358CC-79DD-4CB1-A689-3A26367D8B62}" type="pres">
      <dgm:prSet presAssocID="{E96C76DF-4288-446E-A783-32E75EE1491E}" presName="compNode" presStyleCnt="0"/>
      <dgm:spPr/>
    </dgm:pt>
    <dgm:pt modelId="{911173C2-A8F3-4843-9203-0E617CF55BC9}" type="pres">
      <dgm:prSet presAssocID="{E96C76DF-4288-446E-A783-32E75EE1491E}" presName="pictRect" presStyleLbl="node1" presStyleIdx="4" presStyleCnt="6"/>
      <dgm:spPr>
        <a:blipFill rotWithShape="0">
          <a:blip xmlns:r="http://schemas.openxmlformats.org/officeDocument/2006/relationships" r:embed="rId11"/>
          <a:stretch>
            <a:fillRect/>
          </a:stretch>
        </a:blipFill>
      </dgm:spPr>
    </dgm:pt>
    <dgm:pt modelId="{E299FFC4-F25A-478C-A19C-722FE47C6067}" type="pres">
      <dgm:prSet presAssocID="{E96C76DF-4288-446E-A783-32E75EE1491E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497D01-0E10-4D42-BB20-B23BDFAD9346}" type="pres">
      <dgm:prSet presAssocID="{C92B577B-BD9A-447C-88CF-F8E346245D41}" presName="sibTrans" presStyleLbl="sibTrans2D1" presStyleIdx="0" presStyleCnt="0"/>
      <dgm:spPr/>
      <dgm:t>
        <a:bodyPr/>
        <a:lstStyle/>
        <a:p>
          <a:endParaRPr lang="fr-FR"/>
        </a:p>
      </dgm:t>
    </dgm:pt>
    <dgm:pt modelId="{8CCDA330-664A-4E06-BE02-D148F0E5AE2C}" type="pres">
      <dgm:prSet presAssocID="{2E886958-D29D-42DB-942B-E4260176224F}" presName="compNode" presStyleCnt="0"/>
      <dgm:spPr/>
    </dgm:pt>
    <dgm:pt modelId="{93B2B435-AA5F-4731-AB30-23659C03923F}" type="pres">
      <dgm:prSet presAssocID="{2E886958-D29D-42DB-942B-E4260176224F}" presName="pictRect" presStyleLbl="node1" presStyleIdx="5" presStyleCnt="6"/>
      <dgm:spPr>
        <a:blipFill rotWithShape="0">
          <a:blip xmlns:r="http://schemas.openxmlformats.org/officeDocument/2006/relationships" r:embed="rId12"/>
          <a:stretch>
            <a:fillRect/>
          </a:stretch>
        </a:blipFill>
      </dgm:spPr>
    </dgm:pt>
    <dgm:pt modelId="{4AE9B8B0-8ECC-4652-B534-CE37277EEDCF}" type="pres">
      <dgm:prSet presAssocID="{2E886958-D29D-42DB-942B-E4260176224F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641635-E0BA-4F31-ABC1-106FBCAEC88B}" type="presOf" srcId="{65075DBE-E0C9-43A9-B842-4057484AF3C7}" destId="{4360E1B0-CDB4-427F-B99B-134FFD1F6D44}" srcOrd="0" destOrd="0" presId="urn:microsoft.com/office/officeart/2005/8/layout/pList1"/>
    <dgm:cxn modelId="{F6C69241-F8CA-47FB-9AC1-3B5879D51802}" type="presOf" srcId="{4CFFC887-EC18-4C33-9BA7-7107D1948D5D}" destId="{5253C6A9-CB45-43EF-A37F-4880B6B7F964}" srcOrd="0" destOrd="0" presId="urn:microsoft.com/office/officeart/2005/8/layout/pList1"/>
    <dgm:cxn modelId="{CEB6489D-14AF-43B7-9448-C9752F702D5E}" type="presOf" srcId="{B41D677D-3B89-46FD-B41F-D1EF18201881}" destId="{37CF3B08-CBEF-47C0-BA25-7760B29ABB2D}" srcOrd="0" destOrd="0" presId="urn:microsoft.com/office/officeart/2005/8/layout/pList1"/>
    <dgm:cxn modelId="{1D729477-6846-40AB-845B-2F31319B6872}" type="presOf" srcId="{2E886958-D29D-42DB-942B-E4260176224F}" destId="{4AE9B8B0-8ECC-4652-B534-CE37277EEDCF}" srcOrd="0" destOrd="0" presId="urn:microsoft.com/office/officeart/2005/8/layout/pList1"/>
    <dgm:cxn modelId="{9B09E4EC-D08F-49C9-8706-1083ED507D3C}" srcId="{4CFFC887-EC18-4C33-9BA7-7107D1948D5D}" destId="{9FDAFE7A-E86A-4D3E-9A38-BF3CC5D51B6C}" srcOrd="2" destOrd="0" parTransId="{C76C4F91-AE28-4587-B783-2C815B83B6AC}" sibTransId="{65075DBE-E0C9-43A9-B842-4057484AF3C7}"/>
    <dgm:cxn modelId="{4153E8A7-57B3-458B-B35A-B74D57D66434}" srcId="{4CFFC887-EC18-4C33-9BA7-7107D1948D5D}" destId="{B41D677D-3B89-46FD-B41F-D1EF18201881}" srcOrd="0" destOrd="0" parTransId="{34309F0D-6CFA-4C29-AD02-28A251B88551}" sibTransId="{4951FA46-89C3-4A88-968A-E6769A1A4B53}"/>
    <dgm:cxn modelId="{32E18A97-FDAF-48F8-86FF-AD22E7BF5536}" srcId="{4CFFC887-EC18-4C33-9BA7-7107D1948D5D}" destId="{2E886958-D29D-42DB-942B-E4260176224F}" srcOrd="5" destOrd="0" parTransId="{665CA009-1B88-458A-B64F-8F6FCB2DD6E6}" sibTransId="{00BECFB2-54A6-48F5-B844-47EADCB67237}"/>
    <dgm:cxn modelId="{CB547F32-D7DE-459F-B3FA-695E62E63452}" type="presOf" srcId="{E96C76DF-4288-446E-A783-32E75EE1491E}" destId="{E299FFC4-F25A-478C-A19C-722FE47C6067}" srcOrd="0" destOrd="0" presId="urn:microsoft.com/office/officeart/2005/8/layout/pList1"/>
    <dgm:cxn modelId="{950834C1-0861-4546-AB34-B880B942AC96}" type="presOf" srcId="{D3BD3484-9C1D-42CE-B4D8-327F6EB909FF}" destId="{14750D46-E961-4014-8279-F04B3BCFB754}" srcOrd="0" destOrd="0" presId="urn:microsoft.com/office/officeart/2005/8/layout/pList1"/>
    <dgm:cxn modelId="{A41E9EE9-D9C4-4DB8-82F3-D10C8234E587}" srcId="{4CFFC887-EC18-4C33-9BA7-7107D1948D5D}" destId="{9FA2B66F-E342-4E04-A27F-31B7540D318F}" srcOrd="3" destOrd="0" parTransId="{D535C372-2DC8-411E-9F31-C5788D13FCCD}" sibTransId="{BC1328B1-DFE8-49BF-9FE9-EEC8BEF91FA5}"/>
    <dgm:cxn modelId="{9A6F378B-85DE-47E1-9296-72A3009680DA}" type="presOf" srcId="{4951FA46-89C3-4A88-968A-E6769A1A4B53}" destId="{7D250B84-7EAC-44C9-B8D9-22909F1BB832}" srcOrd="0" destOrd="0" presId="urn:microsoft.com/office/officeart/2005/8/layout/pList1"/>
    <dgm:cxn modelId="{D68FA736-72D3-4058-A8C9-3AFC8B96B68C}" type="presOf" srcId="{C92B577B-BD9A-447C-88CF-F8E346245D41}" destId="{F9497D01-0E10-4D42-BB20-B23BDFAD9346}" srcOrd="0" destOrd="0" presId="urn:microsoft.com/office/officeart/2005/8/layout/pList1"/>
    <dgm:cxn modelId="{5D304404-EC6B-4321-BF08-97B8B4A695DF}" srcId="{4CFFC887-EC18-4C33-9BA7-7107D1948D5D}" destId="{E96C76DF-4288-446E-A783-32E75EE1491E}" srcOrd="4" destOrd="0" parTransId="{096C7B15-DD55-48CE-8A34-D686B2C57CAD}" sibTransId="{C92B577B-BD9A-447C-88CF-F8E346245D41}"/>
    <dgm:cxn modelId="{718CB815-473B-4054-A1CA-57382E0B265F}" type="presOf" srcId="{9FA2B66F-E342-4E04-A27F-31B7540D318F}" destId="{485157F6-81DF-4AEA-B683-DCCEADFB82D0}" srcOrd="0" destOrd="0" presId="urn:microsoft.com/office/officeart/2005/8/layout/pList1"/>
    <dgm:cxn modelId="{2F0BF960-3522-4E85-B6D4-D0D123EF10B5}" type="presOf" srcId="{9FDAFE7A-E86A-4D3E-9A38-BF3CC5D51B6C}" destId="{4EA914AC-5DE0-47AD-BA98-5CE3BD590AB2}" srcOrd="0" destOrd="0" presId="urn:microsoft.com/office/officeart/2005/8/layout/pList1"/>
    <dgm:cxn modelId="{4BC829FF-6997-4999-ABAB-E5522D1EA3C2}" srcId="{4CFFC887-EC18-4C33-9BA7-7107D1948D5D}" destId="{2455990F-2FBD-4363-9F70-CEA364F04376}" srcOrd="1" destOrd="0" parTransId="{83FC65E9-F041-4445-8333-FA8E3EE6E2E4}" sibTransId="{D3BD3484-9C1D-42CE-B4D8-327F6EB909FF}"/>
    <dgm:cxn modelId="{34BD31C0-662F-4FC9-84F9-260A1ED3147B}" type="presOf" srcId="{2455990F-2FBD-4363-9F70-CEA364F04376}" destId="{B63CBFDD-77AA-453E-990D-EE5D254E8E0A}" srcOrd="0" destOrd="0" presId="urn:microsoft.com/office/officeart/2005/8/layout/pList1"/>
    <dgm:cxn modelId="{9D0A9BBA-F876-4ADB-B890-887DD8CA1648}" type="presOf" srcId="{BC1328B1-DFE8-49BF-9FE9-EEC8BEF91FA5}" destId="{C7A7401D-99E0-4434-9D1D-6CF4081A310F}" srcOrd="0" destOrd="0" presId="urn:microsoft.com/office/officeart/2005/8/layout/pList1"/>
    <dgm:cxn modelId="{B01BA8C9-DE52-4B9B-AAFF-7C9AD25C19D5}" type="presParOf" srcId="{5253C6A9-CB45-43EF-A37F-4880B6B7F964}" destId="{896625E3-8540-4B98-856B-A547B2D02B81}" srcOrd="0" destOrd="0" presId="urn:microsoft.com/office/officeart/2005/8/layout/pList1"/>
    <dgm:cxn modelId="{E73FD5BF-5137-4F87-B643-5E62764E9F2E}" type="presParOf" srcId="{896625E3-8540-4B98-856B-A547B2D02B81}" destId="{C9B990B2-79DC-4CB8-BB5F-4DABF3C36685}" srcOrd="0" destOrd="0" presId="urn:microsoft.com/office/officeart/2005/8/layout/pList1"/>
    <dgm:cxn modelId="{321EA9BC-3364-4167-83CB-96F7C296C6D2}" type="presParOf" srcId="{896625E3-8540-4B98-856B-A547B2D02B81}" destId="{37CF3B08-CBEF-47C0-BA25-7760B29ABB2D}" srcOrd="1" destOrd="0" presId="urn:microsoft.com/office/officeart/2005/8/layout/pList1"/>
    <dgm:cxn modelId="{F1282935-CD99-401C-890B-09E17293F9CA}" type="presParOf" srcId="{5253C6A9-CB45-43EF-A37F-4880B6B7F964}" destId="{7D250B84-7EAC-44C9-B8D9-22909F1BB832}" srcOrd="1" destOrd="0" presId="urn:microsoft.com/office/officeart/2005/8/layout/pList1"/>
    <dgm:cxn modelId="{40B4F553-A118-439B-AF42-14AC1612D688}" type="presParOf" srcId="{5253C6A9-CB45-43EF-A37F-4880B6B7F964}" destId="{A66DBAD8-9880-467D-ACBE-8DCE30024E78}" srcOrd="2" destOrd="0" presId="urn:microsoft.com/office/officeart/2005/8/layout/pList1"/>
    <dgm:cxn modelId="{69CD2065-B246-4212-BDB6-1590B27812D3}" type="presParOf" srcId="{A66DBAD8-9880-467D-ACBE-8DCE30024E78}" destId="{E8F2FB6B-B197-4A73-B530-01B3D6B8C925}" srcOrd="0" destOrd="0" presId="urn:microsoft.com/office/officeart/2005/8/layout/pList1"/>
    <dgm:cxn modelId="{DB6C77BE-9A69-43BB-A052-E635B459AE66}" type="presParOf" srcId="{A66DBAD8-9880-467D-ACBE-8DCE30024E78}" destId="{B63CBFDD-77AA-453E-990D-EE5D254E8E0A}" srcOrd="1" destOrd="0" presId="urn:microsoft.com/office/officeart/2005/8/layout/pList1"/>
    <dgm:cxn modelId="{BBF952B6-B0D2-4E73-ACF4-291C854477E3}" type="presParOf" srcId="{5253C6A9-CB45-43EF-A37F-4880B6B7F964}" destId="{14750D46-E961-4014-8279-F04B3BCFB754}" srcOrd="3" destOrd="0" presId="urn:microsoft.com/office/officeart/2005/8/layout/pList1"/>
    <dgm:cxn modelId="{3EB94677-AE4C-4326-A3F0-B014C24727CA}" type="presParOf" srcId="{5253C6A9-CB45-43EF-A37F-4880B6B7F964}" destId="{18C33A3D-17CB-4269-AB23-77437EE8FE72}" srcOrd="4" destOrd="0" presId="urn:microsoft.com/office/officeart/2005/8/layout/pList1"/>
    <dgm:cxn modelId="{2C56B13A-4879-4D2E-B472-563295B0D2BF}" type="presParOf" srcId="{18C33A3D-17CB-4269-AB23-77437EE8FE72}" destId="{C333257E-2066-426F-A3E8-0DCC37BADA12}" srcOrd="0" destOrd="0" presId="urn:microsoft.com/office/officeart/2005/8/layout/pList1"/>
    <dgm:cxn modelId="{18F41832-47C7-44CE-A307-7C4B5EE31817}" type="presParOf" srcId="{18C33A3D-17CB-4269-AB23-77437EE8FE72}" destId="{4EA914AC-5DE0-47AD-BA98-5CE3BD590AB2}" srcOrd="1" destOrd="0" presId="urn:microsoft.com/office/officeart/2005/8/layout/pList1"/>
    <dgm:cxn modelId="{DE1AA77D-660F-4CA2-8603-A5B2C116081D}" type="presParOf" srcId="{5253C6A9-CB45-43EF-A37F-4880B6B7F964}" destId="{4360E1B0-CDB4-427F-B99B-134FFD1F6D44}" srcOrd="5" destOrd="0" presId="urn:microsoft.com/office/officeart/2005/8/layout/pList1"/>
    <dgm:cxn modelId="{755F1DCA-FFA7-4E55-9A76-58FB35DD210A}" type="presParOf" srcId="{5253C6A9-CB45-43EF-A37F-4880B6B7F964}" destId="{3FCA072B-09D4-49D8-87BC-F9AFD30C69D1}" srcOrd="6" destOrd="0" presId="urn:microsoft.com/office/officeart/2005/8/layout/pList1"/>
    <dgm:cxn modelId="{B67B5BB1-C40F-480C-B5E2-C323C36CEA2F}" type="presParOf" srcId="{3FCA072B-09D4-49D8-87BC-F9AFD30C69D1}" destId="{701A19EA-E254-4EF5-994F-86FA606C00FB}" srcOrd="0" destOrd="0" presId="urn:microsoft.com/office/officeart/2005/8/layout/pList1"/>
    <dgm:cxn modelId="{95A22301-F9BB-484B-991C-6F66378504D8}" type="presParOf" srcId="{3FCA072B-09D4-49D8-87BC-F9AFD30C69D1}" destId="{485157F6-81DF-4AEA-B683-DCCEADFB82D0}" srcOrd="1" destOrd="0" presId="urn:microsoft.com/office/officeart/2005/8/layout/pList1"/>
    <dgm:cxn modelId="{84931A06-2E40-49BD-B4F4-A31EB95DB204}" type="presParOf" srcId="{5253C6A9-CB45-43EF-A37F-4880B6B7F964}" destId="{C7A7401D-99E0-4434-9D1D-6CF4081A310F}" srcOrd="7" destOrd="0" presId="urn:microsoft.com/office/officeart/2005/8/layout/pList1"/>
    <dgm:cxn modelId="{15706856-BFC2-4947-B80D-7B54355621D3}" type="presParOf" srcId="{5253C6A9-CB45-43EF-A37F-4880B6B7F964}" destId="{9C8358CC-79DD-4CB1-A689-3A26367D8B62}" srcOrd="8" destOrd="0" presId="urn:microsoft.com/office/officeart/2005/8/layout/pList1"/>
    <dgm:cxn modelId="{2A915F6B-DB38-4394-A1C9-02794C1FC56B}" type="presParOf" srcId="{9C8358CC-79DD-4CB1-A689-3A26367D8B62}" destId="{911173C2-A8F3-4843-9203-0E617CF55BC9}" srcOrd="0" destOrd="0" presId="urn:microsoft.com/office/officeart/2005/8/layout/pList1"/>
    <dgm:cxn modelId="{F7A58469-7194-46D8-8A4B-70B9E0D38E5F}" type="presParOf" srcId="{9C8358CC-79DD-4CB1-A689-3A26367D8B62}" destId="{E299FFC4-F25A-478C-A19C-722FE47C6067}" srcOrd="1" destOrd="0" presId="urn:microsoft.com/office/officeart/2005/8/layout/pList1"/>
    <dgm:cxn modelId="{1D8C3E1A-C00E-4D57-9069-F7A72B2E3602}" type="presParOf" srcId="{5253C6A9-CB45-43EF-A37F-4880B6B7F964}" destId="{F9497D01-0E10-4D42-BB20-B23BDFAD9346}" srcOrd="9" destOrd="0" presId="urn:microsoft.com/office/officeart/2005/8/layout/pList1"/>
    <dgm:cxn modelId="{410056CE-F272-4BC9-A848-14BB10F3918D}" type="presParOf" srcId="{5253C6A9-CB45-43EF-A37F-4880B6B7F964}" destId="{8CCDA330-664A-4E06-BE02-D148F0E5AE2C}" srcOrd="10" destOrd="0" presId="urn:microsoft.com/office/officeart/2005/8/layout/pList1"/>
    <dgm:cxn modelId="{A3ABEAD7-3E7B-44B3-820A-843B86460A79}" type="presParOf" srcId="{8CCDA330-664A-4E06-BE02-D148F0E5AE2C}" destId="{93B2B435-AA5F-4731-AB30-23659C03923F}" srcOrd="0" destOrd="0" presId="urn:microsoft.com/office/officeart/2005/8/layout/pList1"/>
    <dgm:cxn modelId="{89FEEAB5-01B8-49A5-AD68-B8D4A9AA9210}" type="presParOf" srcId="{8CCDA330-664A-4E06-BE02-D148F0E5AE2C}" destId="{4AE9B8B0-8ECC-4652-B534-CE37277EEDC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25D4A-0163-42AE-B650-E999830CD9A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7CC3FC1-C6D0-4F17-947E-D92DE1FFDE57}">
      <dgm:prSet/>
      <dgm:spPr/>
      <dgm:t>
        <a:bodyPr/>
        <a:lstStyle/>
        <a:p>
          <a:pPr rtl="0"/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Statut juridique du porteur</a:t>
          </a:r>
        </a:p>
      </dgm:t>
    </dgm:pt>
    <dgm:pt modelId="{2C0E3F74-9E98-4B60-BDE9-3426536637D5}" type="parTrans" cxnId="{31D21FBA-E33A-46F4-B244-8AFFA47D2B57}">
      <dgm:prSet/>
      <dgm:spPr/>
      <dgm:t>
        <a:bodyPr/>
        <a:lstStyle/>
        <a:p>
          <a:endParaRPr lang="fr-FR"/>
        </a:p>
      </dgm:t>
    </dgm:pt>
    <dgm:pt modelId="{C47E2D8E-BCAD-4D61-A45E-5559B445041D}" type="sibTrans" cxnId="{31D21FBA-E33A-46F4-B244-8AFFA47D2B57}">
      <dgm:prSet/>
      <dgm:spPr/>
      <dgm:t>
        <a:bodyPr/>
        <a:lstStyle/>
        <a:p>
          <a:endParaRPr lang="fr-FR"/>
        </a:p>
      </dgm:t>
    </dgm:pt>
    <dgm:pt modelId="{F8AF358B-290A-4EF3-8E32-D7AA553C9928}">
      <dgm:prSet/>
      <dgm:spPr/>
      <dgm:t>
        <a:bodyPr/>
        <a:lstStyle/>
        <a:p>
          <a:pPr rtl="0"/>
          <a:r>
            <a:rPr lang="fr-FR" b="1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Acteurs non étatiques </a:t>
          </a:r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(ANE)</a:t>
          </a:r>
        </a:p>
        <a:p>
          <a:pPr rtl="0"/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  <a:hlinkClick xmlns:r="http://schemas.openxmlformats.org/officeDocument/2006/relationships" r:id="rId1"/>
            </a:rPr>
            <a:t>Entité légale: société de droit privé </a:t>
          </a:r>
          <a:endParaRPr lang="fr-FR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A6D91970-BF9B-4041-B925-2B388204EA6C}" type="parTrans" cxnId="{63EF0EAB-6813-451A-8CE8-7042350442E3}">
      <dgm:prSet/>
      <dgm:spPr/>
      <dgm:t>
        <a:bodyPr/>
        <a:lstStyle/>
        <a:p>
          <a:endParaRPr lang="fr-FR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8D44301C-56FB-4636-983B-60A2BA37F8AF}" type="sibTrans" cxnId="{63EF0EAB-6813-451A-8CE8-7042350442E3}">
      <dgm:prSet/>
      <dgm:spPr/>
      <dgm:t>
        <a:bodyPr/>
        <a:lstStyle/>
        <a:p>
          <a:endParaRPr lang="fr-FR"/>
        </a:p>
      </dgm:t>
    </dgm:pt>
    <dgm:pt modelId="{028A844E-D004-4FAE-A5EB-2F0060A347E5}">
      <dgm:prSet/>
      <dgm:spPr/>
      <dgm:t>
        <a:bodyPr/>
        <a:lstStyle/>
        <a:p>
          <a:pPr rtl="0"/>
          <a:r>
            <a:rPr lang="fr-FR" b="1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Autorité locale </a:t>
          </a:r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(AL)</a:t>
          </a:r>
        </a:p>
        <a:p>
          <a:pPr rtl="0"/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  <a:hlinkClick xmlns:r="http://schemas.openxmlformats.org/officeDocument/2006/relationships" r:id="rId2"/>
            </a:rPr>
            <a:t>Entité légale de droit public</a:t>
          </a:r>
          <a:endParaRPr lang="fr-FR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FBC1E1C1-00F2-4574-A492-240AF73FE299}" type="parTrans" cxnId="{81DAFEA6-623D-447B-8AC3-DF545EF70E05}">
      <dgm:prSet/>
      <dgm:spPr/>
      <dgm:t>
        <a:bodyPr/>
        <a:lstStyle/>
        <a:p>
          <a:endParaRPr lang="fr-FR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16872D83-AA02-497F-BB79-9B1C72F8E5C3}" type="sibTrans" cxnId="{81DAFEA6-623D-447B-8AC3-DF545EF70E05}">
      <dgm:prSet/>
      <dgm:spPr/>
      <dgm:t>
        <a:bodyPr/>
        <a:lstStyle/>
        <a:p>
          <a:endParaRPr lang="fr-FR"/>
        </a:p>
      </dgm:t>
    </dgm:pt>
    <dgm:pt modelId="{EC06A355-7448-4521-95F0-EF2576262CB8}">
      <dgm:prSet/>
      <dgm:spPr/>
      <dgm:t>
        <a:bodyPr/>
        <a:lstStyle/>
        <a:p>
          <a:pPr rtl="0"/>
          <a:r>
            <a:rPr lang="fr-FR" b="1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Profil administrateur </a:t>
          </a:r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-  plateformes  </a:t>
          </a:r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  <a:hlinkClick xmlns:r="http://schemas.openxmlformats.org/officeDocument/2006/relationships" r:id="rId3"/>
            </a:rPr>
            <a:t>EU Login</a:t>
          </a:r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 / </a:t>
          </a:r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  <a:hlinkClick xmlns:r="http://schemas.openxmlformats.org/officeDocument/2006/relationships" r:id="rId4"/>
            </a:rPr>
            <a:t>ORS</a:t>
          </a:r>
          <a:endParaRPr lang="fr-FR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888806B5-A568-4A4D-84A7-69FEC3C384AA}" type="parTrans" cxnId="{C22CD063-3F3C-41DF-8903-035A661FF0F5}">
      <dgm:prSet/>
      <dgm:spPr/>
      <dgm:t>
        <a:bodyPr/>
        <a:lstStyle/>
        <a:p>
          <a:endParaRPr lang="fr-FR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6E86F99D-10E4-4CBD-A8B5-17B4E43E9441}" type="sibTrans" cxnId="{C22CD063-3F3C-41DF-8903-035A661FF0F5}">
      <dgm:prSet/>
      <dgm:spPr/>
      <dgm:t>
        <a:bodyPr/>
        <a:lstStyle/>
        <a:p>
          <a:endParaRPr lang="fr-FR"/>
        </a:p>
      </dgm:t>
    </dgm:pt>
    <dgm:pt modelId="{59098489-9E0E-4729-B33A-08E397EBAA79}">
      <dgm:prSet/>
      <dgm:spPr/>
      <dgm:t>
        <a:bodyPr/>
        <a:lstStyle/>
        <a:p>
          <a:pPr rtl="0"/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Obtention numéros d’identification</a:t>
          </a:r>
        </a:p>
        <a:p>
          <a:pPr rtl="0"/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 PIC / OID</a:t>
          </a:r>
        </a:p>
      </dgm:t>
    </dgm:pt>
    <dgm:pt modelId="{26758EC3-D5EF-4E04-B463-9C163DB75658}" type="parTrans" cxnId="{C54D9C33-A274-4B9E-BB43-F491999ACD0A}">
      <dgm:prSet/>
      <dgm:spPr/>
      <dgm:t>
        <a:bodyPr/>
        <a:lstStyle/>
        <a:p>
          <a:endParaRPr lang="fr-FR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76831742-6473-49D9-AC1F-F41D1B205FBB}" type="sibTrans" cxnId="{C54D9C33-A274-4B9E-BB43-F491999ACD0A}">
      <dgm:prSet/>
      <dgm:spPr/>
      <dgm:t>
        <a:bodyPr/>
        <a:lstStyle/>
        <a:p>
          <a:endParaRPr lang="fr-FR"/>
        </a:p>
      </dgm:t>
    </dgm:pt>
    <dgm:pt modelId="{EDB5254E-40E4-4693-9572-FAF3095B381E}">
      <dgm:prSet/>
      <dgm:spPr/>
      <dgm:t>
        <a:bodyPr/>
        <a:lstStyle/>
        <a:p>
          <a:pPr rtl="0"/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Dossier administratif</a:t>
          </a:r>
        </a:p>
      </dgm:t>
    </dgm:pt>
    <dgm:pt modelId="{F816FE05-B78A-4137-A3FC-BDCF9014287C}" type="parTrans" cxnId="{B7D5DCEC-A7E7-441A-A178-B5F1212C8AB4}">
      <dgm:prSet/>
      <dgm:spPr/>
      <dgm:t>
        <a:bodyPr/>
        <a:lstStyle/>
        <a:p>
          <a:endParaRPr lang="fr-FR"/>
        </a:p>
      </dgm:t>
    </dgm:pt>
    <dgm:pt modelId="{D206721C-D4D9-498F-9898-C20286E2E627}" type="sibTrans" cxnId="{B7D5DCEC-A7E7-441A-A178-B5F1212C8AB4}">
      <dgm:prSet/>
      <dgm:spPr/>
      <dgm:t>
        <a:bodyPr/>
        <a:lstStyle/>
        <a:p>
          <a:endParaRPr lang="fr-FR"/>
        </a:p>
      </dgm:t>
    </dgm:pt>
    <dgm:pt modelId="{96A73687-7073-47C7-ABDF-D0805A274082}" type="pres">
      <dgm:prSet presAssocID="{DA525D4A-0163-42AE-B650-E999830CD9A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2B14FE64-156A-44B6-B576-755C25573131}" type="pres">
      <dgm:prSet presAssocID="{67CC3FC1-C6D0-4F17-947E-D92DE1FFDE57}" presName="root" presStyleCnt="0"/>
      <dgm:spPr/>
    </dgm:pt>
    <dgm:pt modelId="{ABE01DDD-9264-4D39-B8D0-6F046B1DB867}" type="pres">
      <dgm:prSet presAssocID="{67CC3FC1-C6D0-4F17-947E-D92DE1FFDE57}" presName="rootComposite" presStyleCnt="0"/>
      <dgm:spPr/>
    </dgm:pt>
    <dgm:pt modelId="{531C6A21-1379-40F7-9556-A762E4F1B59E}" type="pres">
      <dgm:prSet presAssocID="{67CC3FC1-C6D0-4F17-947E-D92DE1FFDE57}" presName="rootText" presStyleLbl="node1" presStyleIdx="0" presStyleCnt="2"/>
      <dgm:spPr/>
      <dgm:t>
        <a:bodyPr/>
        <a:lstStyle/>
        <a:p>
          <a:endParaRPr lang="fr-FR"/>
        </a:p>
      </dgm:t>
    </dgm:pt>
    <dgm:pt modelId="{CB231AB1-B4B1-42F7-9DA7-2486DE98F5D7}" type="pres">
      <dgm:prSet presAssocID="{67CC3FC1-C6D0-4F17-947E-D92DE1FFDE57}" presName="rootConnector" presStyleLbl="node1" presStyleIdx="0" presStyleCnt="2"/>
      <dgm:spPr/>
      <dgm:t>
        <a:bodyPr/>
        <a:lstStyle/>
        <a:p>
          <a:endParaRPr lang="fr-FR"/>
        </a:p>
      </dgm:t>
    </dgm:pt>
    <dgm:pt modelId="{D0051CAF-18EA-435E-8C3B-D1AA1E3B5B41}" type="pres">
      <dgm:prSet presAssocID="{67CC3FC1-C6D0-4F17-947E-D92DE1FFDE57}" presName="childShape" presStyleCnt="0"/>
      <dgm:spPr/>
    </dgm:pt>
    <dgm:pt modelId="{AC06DC15-8281-4B7C-A742-12B5D1C2499B}" type="pres">
      <dgm:prSet presAssocID="{A6D91970-BF9B-4041-B925-2B388204EA6C}" presName="Name13" presStyleLbl="parChTrans1D2" presStyleIdx="0" presStyleCnt="4"/>
      <dgm:spPr/>
      <dgm:t>
        <a:bodyPr/>
        <a:lstStyle/>
        <a:p>
          <a:endParaRPr lang="fr-FR"/>
        </a:p>
      </dgm:t>
    </dgm:pt>
    <dgm:pt modelId="{252E42FD-C852-4A1C-BC5F-5C4EAC60FF08}" type="pres">
      <dgm:prSet presAssocID="{F8AF358B-290A-4EF3-8E32-D7AA553C9928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C611CE-E795-4388-999D-F2C9107BD63A}" type="pres">
      <dgm:prSet presAssocID="{FBC1E1C1-00F2-4574-A492-240AF73FE299}" presName="Name13" presStyleLbl="parChTrans1D2" presStyleIdx="1" presStyleCnt="4"/>
      <dgm:spPr/>
      <dgm:t>
        <a:bodyPr/>
        <a:lstStyle/>
        <a:p>
          <a:endParaRPr lang="fr-FR"/>
        </a:p>
      </dgm:t>
    </dgm:pt>
    <dgm:pt modelId="{7C74744F-582E-493B-B87A-7A32A3738C8E}" type="pres">
      <dgm:prSet presAssocID="{028A844E-D004-4FAE-A5EB-2F0060A347E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B636FA-0A89-427B-A243-457711D1F226}" type="pres">
      <dgm:prSet presAssocID="{EDB5254E-40E4-4693-9572-FAF3095B381E}" presName="root" presStyleCnt="0"/>
      <dgm:spPr/>
    </dgm:pt>
    <dgm:pt modelId="{1364DC25-2331-4A07-A5BA-C28490C13F7A}" type="pres">
      <dgm:prSet presAssocID="{EDB5254E-40E4-4693-9572-FAF3095B381E}" presName="rootComposite" presStyleCnt="0"/>
      <dgm:spPr/>
    </dgm:pt>
    <dgm:pt modelId="{96A1BE20-2FB9-4BB1-9715-A508964E76A0}" type="pres">
      <dgm:prSet presAssocID="{EDB5254E-40E4-4693-9572-FAF3095B381E}" presName="rootText" presStyleLbl="node1" presStyleIdx="1" presStyleCnt="2"/>
      <dgm:spPr/>
      <dgm:t>
        <a:bodyPr/>
        <a:lstStyle/>
        <a:p>
          <a:endParaRPr lang="fr-FR"/>
        </a:p>
      </dgm:t>
    </dgm:pt>
    <dgm:pt modelId="{E8CEA08B-34F8-4B41-8EAF-1FA989CF19FA}" type="pres">
      <dgm:prSet presAssocID="{EDB5254E-40E4-4693-9572-FAF3095B381E}" presName="rootConnector" presStyleLbl="node1" presStyleIdx="1" presStyleCnt="2"/>
      <dgm:spPr/>
      <dgm:t>
        <a:bodyPr/>
        <a:lstStyle/>
        <a:p>
          <a:endParaRPr lang="fr-FR"/>
        </a:p>
      </dgm:t>
    </dgm:pt>
    <dgm:pt modelId="{28A01B32-7B05-423B-8381-9CD3A2A8F50D}" type="pres">
      <dgm:prSet presAssocID="{EDB5254E-40E4-4693-9572-FAF3095B381E}" presName="childShape" presStyleCnt="0"/>
      <dgm:spPr/>
    </dgm:pt>
    <dgm:pt modelId="{5FF690F7-9ADE-4907-BA94-450DB5604F57}" type="pres">
      <dgm:prSet presAssocID="{888806B5-A568-4A4D-84A7-69FEC3C384AA}" presName="Name13" presStyleLbl="parChTrans1D2" presStyleIdx="2" presStyleCnt="4"/>
      <dgm:spPr/>
      <dgm:t>
        <a:bodyPr/>
        <a:lstStyle/>
        <a:p>
          <a:endParaRPr lang="fr-FR"/>
        </a:p>
      </dgm:t>
    </dgm:pt>
    <dgm:pt modelId="{457F0E57-9CED-4423-A3D8-3BCDC6306B98}" type="pres">
      <dgm:prSet presAssocID="{EC06A355-7448-4521-95F0-EF2576262CB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D83F6A-0E25-4A54-A507-A32A0E64055C}" type="pres">
      <dgm:prSet presAssocID="{26758EC3-D5EF-4E04-B463-9C163DB75658}" presName="Name13" presStyleLbl="parChTrans1D2" presStyleIdx="3" presStyleCnt="4"/>
      <dgm:spPr/>
      <dgm:t>
        <a:bodyPr/>
        <a:lstStyle/>
        <a:p>
          <a:endParaRPr lang="fr-FR"/>
        </a:p>
      </dgm:t>
    </dgm:pt>
    <dgm:pt modelId="{B94FAB0B-984C-4BCD-80CB-CDF02AD584E1}" type="pres">
      <dgm:prSet presAssocID="{59098489-9E0E-4729-B33A-08E397EBAA79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88302D-D710-43DF-826F-E0FC275DBD1B}" type="presOf" srcId="{F8AF358B-290A-4EF3-8E32-D7AA553C9928}" destId="{252E42FD-C852-4A1C-BC5F-5C4EAC60FF08}" srcOrd="0" destOrd="0" presId="urn:microsoft.com/office/officeart/2005/8/layout/hierarchy3"/>
    <dgm:cxn modelId="{B7D5DCEC-A7E7-441A-A178-B5F1212C8AB4}" srcId="{DA525D4A-0163-42AE-B650-E999830CD9AE}" destId="{EDB5254E-40E4-4693-9572-FAF3095B381E}" srcOrd="1" destOrd="0" parTransId="{F816FE05-B78A-4137-A3FC-BDCF9014287C}" sibTransId="{D206721C-D4D9-498F-9898-C20286E2E627}"/>
    <dgm:cxn modelId="{440A6ACC-4F6A-47AF-9ED8-1E56F705E22F}" type="presOf" srcId="{67CC3FC1-C6D0-4F17-947E-D92DE1FFDE57}" destId="{CB231AB1-B4B1-42F7-9DA7-2486DE98F5D7}" srcOrd="1" destOrd="0" presId="urn:microsoft.com/office/officeart/2005/8/layout/hierarchy3"/>
    <dgm:cxn modelId="{63EF0EAB-6813-451A-8CE8-7042350442E3}" srcId="{67CC3FC1-C6D0-4F17-947E-D92DE1FFDE57}" destId="{F8AF358B-290A-4EF3-8E32-D7AA553C9928}" srcOrd="0" destOrd="0" parTransId="{A6D91970-BF9B-4041-B925-2B388204EA6C}" sibTransId="{8D44301C-56FB-4636-983B-60A2BA37F8AF}"/>
    <dgm:cxn modelId="{8E521A33-C0BE-4F04-B4DE-6D02D26CD7CF}" type="presOf" srcId="{EDB5254E-40E4-4693-9572-FAF3095B381E}" destId="{96A1BE20-2FB9-4BB1-9715-A508964E76A0}" srcOrd="0" destOrd="0" presId="urn:microsoft.com/office/officeart/2005/8/layout/hierarchy3"/>
    <dgm:cxn modelId="{6EDBDA6A-C468-4B4E-82F5-A3574F3B881B}" type="presOf" srcId="{EDB5254E-40E4-4693-9572-FAF3095B381E}" destId="{E8CEA08B-34F8-4B41-8EAF-1FA989CF19FA}" srcOrd="1" destOrd="0" presId="urn:microsoft.com/office/officeart/2005/8/layout/hierarchy3"/>
    <dgm:cxn modelId="{C8A880CD-CCAC-4058-9C3F-1CA55BB7EC56}" type="presOf" srcId="{EC06A355-7448-4521-95F0-EF2576262CB8}" destId="{457F0E57-9CED-4423-A3D8-3BCDC6306B98}" srcOrd="0" destOrd="0" presId="urn:microsoft.com/office/officeart/2005/8/layout/hierarchy3"/>
    <dgm:cxn modelId="{31D21FBA-E33A-46F4-B244-8AFFA47D2B57}" srcId="{DA525D4A-0163-42AE-B650-E999830CD9AE}" destId="{67CC3FC1-C6D0-4F17-947E-D92DE1FFDE57}" srcOrd="0" destOrd="0" parTransId="{2C0E3F74-9E98-4B60-BDE9-3426536637D5}" sibTransId="{C47E2D8E-BCAD-4D61-A45E-5559B445041D}"/>
    <dgm:cxn modelId="{81DAFEA6-623D-447B-8AC3-DF545EF70E05}" srcId="{67CC3FC1-C6D0-4F17-947E-D92DE1FFDE57}" destId="{028A844E-D004-4FAE-A5EB-2F0060A347E5}" srcOrd="1" destOrd="0" parTransId="{FBC1E1C1-00F2-4574-A492-240AF73FE299}" sibTransId="{16872D83-AA02-497F-BB79-9B1C72F8E5C3}"/>
    <dgm:cxn modelId="{16154BAD-FB85-4383-AAC0-6E44312E5922}" type="presOf" srcId="{67CC3FC1-C6D0-4F17-947E-D92DE1FFDE57}" destId="{531C6A21-1379-40F7-9556-A762E4F1B59E}" srcOrd="0" destOrd="0" presId="urn:microsoft.com/office/officeart/2005/8/layout/hierarchy3"/>
    <dgm:cxn modelId="{C54D9C33-A274-4B9E-BB43-F491999ACD0A}" srcId="{EDB5254E-40E4-4693-9572-FAF3095B381E}" destId="{59098489-9E0E-4729-B33A-08E397EBAA79}" srcOrd="1" destOrd="0" parTransId="{26758EC3-D5EF-4E04-B463-9C163DB75658}" sibTransId="{76831742-6473-49D9-AC1F-F41D1B205FBB}"/>
    <dgm:cxn modelId="{105E2B73-929C-49DE-9E13-945A637E5C26}" type="presOf" srcId="{FBC1E1C1-00F2-4574-A492-240AF73FE299}" destId="{86C611CE-E795-4388-999D-F2C9107BD63A}" srcOrd="0" destOrd="0" presId="urn:microsoft.com/office/officeart/2005/8/layout/hierarchy3"/>
    <dgm:cxn modelId="{C22CD063-3F3C-41DF-8903-035A661FF0F5}" srcId="{EDB5254E-40E4-4693-9572-FAF3095B381E}" destId="{EC06A355-7448-4521-95F0-EF2576262CB8}" srcOrd="0" destOrd="0" parTransId="{888806B5-A568-4A4D-84A7-69FEC3C384AA}" sibTransId="{6E86F99D-10E4-4CBD-A8B5-17B4E43E9441}"/>
    <dgm:cxn modelId="{AF9CBEC7-02A1-4203-8187-D0FBBB537C0F}" type="presOf" srcId="{A6D91970-BF9B-4041-B925-2B388204EA6C}" destId="{AC06DC15-8281-4B7C-A742-12B5D1C2499B}" srcOrd="0" destOrd="0" presId="urn:microsoft.com/office/officeart/2005/8/layout/hierarchy3"/>
    <dgm:cxn modelId="{D4362149-06F6-42C9-9CD3-F95B3A1E81F7}" type="presOf" srcId="{028A844E-D004-4FAE-A5EB-2F0060A347E5}" destId="{7C74744F-582E-493B-B87A-7A32A3738C8E}" srcOrd="0" destOrd="0" presId="urn:microsoft.com/office/officeart/2005/8/layout/hierarchy3"/>
    <dgm:cxn modelId="{655CF0E1-EA58-4301-AF5B-B0C19F356BA0}" type="presOf" srcId="{59098489-9E0E-4729-B33A-08E397EBAA79}" destId="{B94FAB0B-984C-4BCD-80CB-CDF02AD584E1}" srcOrd="0" destOrd="0" presId="urn:microsoft.com/office/officeart/2005/8/layout/hierarchy3"/>
    <dgm:cxn modelId="{7B21B7B8-888E-45DE-AB8F-0C9BEFC6B03C}" type="presOf" srcId="{DA525D4A-0163-42AE-B650-E999830CD9AE}" destId="{96A73687-7073-47C7-ABDF-D0805A274082}" srcOrd="0" destOrd="0" presId="urn:microsoft.com/office/officeart/2005/8/layout/hierarchy3"/>
    <dgm:cxn modelId="{A053AEB1-E70C-46B9-981D-5884F2C4483C}" type="presOf" srcId="{26758EC3-D5EF-4E04-B463-9C163DB75658}" destId="{65D83F6A-0E25-4A54-A507-A32A0E64055C}" srcOrd="0" destOrd="0" presId="urn:microsoft.com/office/officeart/2005/8/layout/hierarchy3"/>
    <dgm:cxn modelId="{86A0CB3F-BA2A-48AA-B7B5-E120E6AB2095}" type="presOf" srcId="{888806B5-A568-4A4D-84A7-69FEC3C384AA}" destId="{5FF690F7-9ADE-4907-BA94-450DB5604F57}" srcOrd="0" destOrd="0" presId="urn:microsoft.com/office/officeart/2005/8/layout/hierarchy3"/>
    <dgm:cxn modelId="{BA7572E6-FF88-42BC-86DB-AA556703CE41}" type="presParOf" srcId="{96A73687-7073-47C7-ABDF-D0805A274082}" destId="{2B14FE64-156A-44B6-B576-755C25573131}" srcOrd="0" destOrd="0" presId="urn:microsoft.com/office/officeart/2005/8/layout/hierarchy3"/>
    <dgm:cxn modelId="{6F15EAB7-EEF2-4110-BD0D-CAF34B9D9A13}" type="presParOf" srcId="{2B14FE64-156A-44B6-B576-755C25573131}" destId="{ABE01DDD-9264-4D39-B8D0-6F046B1DB867}" srcOrd="0" destOrd="0" presId="urn:microsoft.com/office/officeart/2005/8/layout/hierarchy3"/>
    <dgm:cxn modelId="{EDB7A63A-0AF1-49AE-BAB7-5D0B280C3863}" type="presParOf" srcId="{ABE01DDD-9264-4D39-B8D0-6F046B1DB867}" destId="{531C6A21-1379-40F7-9556-A762E4F1B59E}" srcOrd="0" destOrd="0" presId="urn:microsoft.com/office/officeart/2005/8/layout/hierarchy3"/>
    <dgm:cxn modelId="{6756F652-E1FE-4684-B912-F7CCD6DDEF2A}" type="presParOf" srcId="{ABE01DDD-9264-4D39-B8D0-6F046B1DB867}" destId="{CB231AB1-B4B1-42F7-9DA7-2486DE98F5D7}" srcOrd="1" destOrd="0" presId="urn:microsoft.com/office/officeart/2005/8/layout/hierarchy3"/>
    <dgm:cxn modelId="{7E9587E1-6CCC-412F-9A4C-BABFE8EFA38E}" type="presParOf" srcId="{2B14FE64-156A-44B6-B576-755C25573131}" destId="{D0051CAF-18EA-435E-8C3B-D1AA1E3B5B41}" srcOrd="1" destOrd="0" presId="urn:microsoft.com/office/officeart/2005/8/layout/hierarchy3"/>
    <dgm:cxn modelId="{545C4905-46DD-4D38-A1C8-8337808689F6}" type="presParOf" srcId="{D0051CAF-18EA-435E-8C3B-D1AA1E3B5B41}" destId="{AC06DC15-8281-4B7C-A742-12B5D1C2499B}" srcOrd="0" destOrd="0" presId="urn:microsoft.com/office/officeart/2005/8/layout/hierarchy3"/>
    <dgm:cxn modelId="{054401D6-9A80-4E12-B1DF-7E74CE847B2E}" type="presParOf" srcId="{D0051CAF-18EA-435E-8C3B-D1AA1E3B5B41}" destId="{252E42FD-C852-4A1C-BC5F-5C4EAC60FF08}" srcOrd="1" destOrd="0" presId="urn:microsoft.com/office/officeart/2005/8/layout/hierarchy3"/>
    <dgm:cxn modelId="{15A05E0C-4882-40B3-ACCD-204CC0737C33}" type="presParOf" srcId="{D0051CAF-18EA-435E-8C3B-D1AA1E3B5B41}" destId="{86C611CE-E795-4388-999D-F2C9107BD63A}" srcOrd="2" destOrd="0" presId="urn:microsoft.com/office/officeart/2005/8/layout/hierarchy3"/>
    <dgm:cxn modelId="{D0FD2F14-35B0-4B89-A2B3-8B13D90B68C8}" type="presParOf" srcId="{D0051CAF-18EA-435E-8C3B-D1AA1E3B5B41}" destId="{7C74744F-582E-493B-B87A-7A32A3738C8E}" srcOrd="3" destOrd="0" presId="urn:microsoft.com/office/officeart/2005/8/layout/hierarchy3"/>
    <dgm:cxn modelId="{64B0E785-F6E6-4AE0-8A9F-062ED079E325}" type="presParOf" srcId="{96A73687-7073-47C7-ABDF-D0805A274082}" destId="{C8B636FA-0A89-427B-A243-457711D1F226}" srcOrd="1" destOrd="0" presId="urn:microsoft.com/office/officeart/2005/8/layout/hierarchy3"/>
    <dgm:cxn modelId="{8F81693B-B84B-4906-A8A0-712A492834D5}" type="presParOf" srcId="{C8B636FA-0A89-427B-A243-457711D1F226}" destId="{1364DC25-2331-4A07-A5BA-C28490C13F7A}" srcOrd="0" destOrd="0" presId="urn:microsoft.com/office/officeart/2005/8/layout/hierarchy3"/>
    <dgm:cxn modelId="{F60B6D13-5CD9-4658-BB1E-D97C8BDE5728}" type="presParOf" srcId="{1364DC25-2331-4A07-A5BA-C28490C13F7A}" destId="{96A1BE20-2FB9-4BB1-9715-A508964E76A0}" srcOrd="0" destOrd="0" presId="urn:microsoft.com/office/officeart/2005/8/layout/hierarchy3"/>
    <dgm:cxn modelId="{DEAC42BA-ECAA-4E0E-B823-8E9F7EF9E08F}" type="presParOf" srcId="{1364DC25-2331-4A07-A5BA-C28490C13F7A}" destId="{E8CEA08B-34F8-4B41-8EAF-1FA989CF19FA}" srcOrd="1" destOrd="0" presId="urn:microsoft.com/office/officeart/2005/8/layout/hierarchy3"/>
    <dgm:cxn modelId="{3F431CFF-E38F-4111-A688-A1820AE9CCFD}" type="presParOf" srcId="{C8B636FA-0A89-427B-A243-457711D1F226}" destId="{28A01B32-7B05-423B-8381-9CD3A2A8F50D}" srcOrd="1" destOrd="0" presId="urn:microsoft.com/office/officeart/2005/8/layout/hierarchy3"/>
    <dgm:cxn modelId="{A883B8D2-5A75-43B6-A3CE-325ACAC6A0C2}" type="presParOf" srcId="{28A01B32-7B05-423B-8381-9CD3A2A8F50D}" destId="{5FF690F7-9ADE-4907-BA94-450DB5604F57}" srcOrd="0" destOrd="0" presId="urn:microsoft.com/office/officeart/2005/8/layout/hierarchy3"/>
    <dgm:cxn modelId="{188199C9-EB2E-4FDB-9414-1E009E845EF0}" type="presParOf" srcId="{28A01B32-7B05-423B-8381-9CD3A2A8F50D}" destId="{457F0E57-9CED-4423-A3D8-3BCDC6306B98}" srcOrd="1" destOrd="0" presId="urn:microsoft.com/office/officeart/2005/8/layout/hierarchy3"/>
    <dgm:cxn modelId="{45A7DDD0-F9B0-4231-8F9A-592DDE7092C4}" type="presParOf" srcId="{28A01B32-7B05-423B-8381-9CD3A2A8F50D}" destId="{65D83F6A-0E25-4A54-A507-A32A0E64055C}" srcOrd="2" destOrd="0" presId="urn:microsoft.com/office/officeart/2005/8/layout/hierarchy3"/>
    <dgm:cxn modelId="{E1E4EAE3-A0E2-4541-832C-4A8E94F0A9FB}" type="presParOf" srcId="{28A01B32-7B05-423B-8381-9CD3A2A8F50D}" destId="{B94FAB0B-984C-4BCD-80CB-CDF02AD584E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15F543-87C1-4543-9040-584F605F419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065ACB9D-C7CD-4888-B0A9-88AF9E704D90}">
      <dgm:prSet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Les principes d’Antonio </a:t>
          </a:r>
          <a:r>
            <a:rPr lang="fr-FR" dirty="0" err="1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Cuhna</a:t>
          </a:r>
          <a:endParaRPr lang="fr-FR" dirty="0">
            <a:latin typeface="Lucida Sans Unicode" panose="020B0602030504020204" pitchFamily="34" charset="0"/>
            <a:ea typeface="Cambria" pitchFamily="18" charset="0"/>
            <a:cs typeface="Lucida Sans Unicode" panose="020B0602030504020204" pitchFamily="34" charset="0"/>
          </a:endParaRPr>
        </a:p>
      </dgm:t>
    </dgm:pt>
    <dgm:pt modelId="{079BCF20-AFA1-49FA-AA2C-6884BAA11888}" type="parTrans" cxnId="{16BD6470-0BE4-4508-8604-BE1FD084FBD3}">
      <dgm:prSet/>
      <dgm:spPr/>
      <dgm:t>
        <a:bodyPr/>
        <a:lstStyle/>
        <a:p>
          <a:endParaRPr lang="fr-FR"/>
        </a:p>
      </dgm:t>
    </dgm:pt>
    <dgm:pt modelId="{B936724C-28F2-4A82-8044-9855CEEE9B64}" type="sibTrans" cxnId="{16BD6470-0BE4-4508-8604-BE1FD084FBD3}">
      <dgm:prSet/>
      <dgm:spPr/>
      <dgm:t>
        <a:bodyPr/>
        <a:lstStyle/>
        <a:p>
          <a:endParaRPr lang="fr-FR"/>
        </a:p>
      </dgm:t>
    </dgm:pt>
    <dgm:pt modelId="{1E3D73FC-3069-4B5A-AE2A-68F3659B4597}">
      <dgm:prSet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Équité territoriale</a:t>
          </a:r>
        </a:p>
      </dgm:t>
    </dgm:pt>
    <dgm:pt modelId="{797928B4-C3A4-4205-9B34-4077F14C8D6B}" type="parTrans" cxnId="{D37690B6-F301-41C6-8D5B-B59D6994FE05}">
      <dgm:prSet/>
      <dgm:spPr/>
      <dgm:t>
        <a:bodyPr/>
        <a:lstStyle/>
        <a:p>
          <a:endParaRPr lang="fr-FR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D1F6F869-68BA-49E2-8CA6-D7BC851630CB}" type="sibTrans" cxnId="{D37690B6-F301-41C6-8D5B-B59D6994FE05}">
      <dgm:prSet/>
      <dgm:spPr/>
      <dgm:t>
        <a:bodyPr/>
        <a:lstStyle/>
        <a:p>
          <a:endParaRPr lang="fr-FR"/>
        </a:p>
      </dgm:t>
    </dgm:pt>
    <dgm:pt modelId="{9578E4D6-66F5-4BA3-9DF7-82DD8FA2659E}">
      <dgm:prSet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Équité sociale</a:t>
          </a:r>
        </a:p>
      </dgm:t>
    </dgm:pt>
    <dgm:pt modelId="{4CE4FD38-43F3-4E99-8C7D-25BFBA53F9FE}" type="parTrans" cxnId="{66B86FD6-D91A-436D-9704-8C900EBD38C5}">
      <dgm:prSet/>
      <dgm:spPr/>
      <dgm:t>
        <a:bodyPr/>
        <a:lstStyle/>
        <a:p>
          <a:endParaRPr lang="fr-FR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DBA32807-B43D-4361-B7CF-90D09AA243E8}" type="sibTrans" cxnId="{66B86FD6-D91A-436D-9704-8C900EBD38C5}">
      <dgm:prSet/>
      <dgm:spPr/>
      <dgm:t>
        <a:bodyPr/>
        <a:lstStyle/>
        <a:p>
          <a:endParaRPr lang="fr-FR"/>
        </a:p>
      </dgm:t>
    </dgm:pt>
    <dgm:pt modelId="{ACACB477-1B07-440D-9943-14690E729E4C}">
      <dgm:prSet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Équité politique</a:t>
          </a:r>
        </a:p>
      </dgm:t>
    </dgm:pt>
    <dgm:pt modelId="{93F007C4-565C-440F-9A3B-13C84F540B5F}" type="parTrans" cxnId="{14D2BD5B-54F8-4A57-B836-B67D10753AF4}">
      <dgm:prSet/>
      <dgm:spPr/>
      <dgm:t>
        <a:bodyPr/>
        <a:lstStyle/>
        <a:p>
          <a:endParaRPr lang="fr-FR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8FE8DDD9-4D1F-4EE0-9090-C99E6147273D}" type="sibTrans" cxnId="{14D2BD5B-54F8-4A57-B836-B67D10753AF4}">
      <dgm:prSet/>
      <dgm:spPr/>
      <dgm:t>
        <a:bodyPr/>
        <a:lstStyle/>
        <a:p>
          <a:endParaRPr lang="fr-FR"/>
        </a:p>
      </dgm:t>
    </dgm:pt>
    <dgm:pt modelId="{116BD1ED-0124-441A-B6CD-043DA2429B7D}">
      <dgm:prSet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Équité économique</a:t>
          </a:r>
        </a:p>
      </dgm:t>
    </dgm:pt>
    <dgm:pt modelId="{FE0EE217-5D82-40DC-B9BF-4B0EA6227D45}" type="parTrans" cxnId="{BAE65F30-79E2-4769-9635-A892C14CC0A2}">
      <dgm:prSet/>
      <dgm:spPr/>
      <dgm:t>
        <a:bodyPr/>
        <a:lstStyle/>
        <a:p>
          <a:endParaRPr lang="fr-FR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D2BAFF98-5CD2-4400-A1C7-5CD35105C878}" type="sibTrans" cxnId="{BAE65F30-79E2-4769-9635-A892C14CC0A2}">
      <dgm:prSet/>
      <dgm:spPr/>
      <dgm:t>
        <a:bodyPr/>
        <a:lstStyle/>
        <a:p>
          <a:endParaRPr lang="fr-FR"/>
        </a:p>
      </dgm:t>
    </dgm:pt>
    <dgm:pt modelId="{33A642D1-70B2-407A-958E-7A355D1CB5B5}">
      <dgm:prSet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Équité environnementale </a:t>
          </a:r>
        </a:p>
      </dgm:t>
    </dgm:pt>
    <dgm:pt modelId="{2CBB8793-7620-484B-B0F7-F284877953D5}" type="parTrans" cxnId="{83D2EC88-90E9-48C4-82C9-91596A18A69D}">
      <dgm:prSet/>
      <dgm:spPr/>
      <dgm:t>
        <a:bodyPr/>
        <a:lstStyle/>
        <a:p>
          <a:endParaRPr lang="fr-FR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9732B3B3-7305-4F51-B9C1-D531080EC3E9}" type="sibTrans" cxnId="{83D2EC88-90E9-48C4-82C9-91596A18A69D}">
      <dgm:prSet/>
      <dgm:spPr/>
      <dgm:t>
        <a:bodyPr/>
        <a:lstStyle/>
        <a:p>
          <a:endParaRPr lang="fr-FR"/>
        </a:p>
      </dgm:t>
    </dgm:pt>
    <dgm:pt modelId="{427DC0CE-9674-4039-8B99-888FAA2DF90B}" type="pres">
      <dgm:prSet presAssocID="{D415F543-87C1-4543-9040-584F605F419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8B447E2-F8BA-4BC2-8F2A-4DFA1EB72A41}" type="pres">
      <dgm:prSet presAssocID="{065ACB9D-C7CD-4888-B0A9-88AF9E704D90}" presName="root1" presStyleCnt="0"/>
      <dgm:spPr/>
    </dgm:pt>
    <dgm:pt modelId="{56065DB4-17B8-4B6C-82FF-6838CFD7795D}" type="pres">
      <dgm:prSet presAssocID="{065ACB9D-C7CD-4888-B0A9-88AF9E704D9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3517FA4-96C3-45CA-B475-FCCFD00EB95D}" type="pres">
      <dgm:prSet presAssocID="{065ACB9D-C7CD-4888-B0A9-88AF9E704D90}" presName="level2hierChild" presStyleCnt="0"/>
      <dgm:spPr/>
    </dgm:pt>
    <dgm:pt modelId="{92CA857B-4651-4F4D-B409-DDB063381669}" type="pres">
      <dgm:prSet presAssocID="{797928B4-C3A4-4205-9B34-4077F14C8D6B}" presName="conn2-1" presStyleLbl="parChTrans1D2" presStyleIdx="0" presStyleCnt="5"/>
      <dgm:spPr/>
      <dgm:t>
        <a:bodyPr/>
        <a:lstStyle/>
        <a:p>
          <a:endParaRPr lang="fr-FR"/>
        </a:p>
      </dgm:t>
    </dgm:pt>
    <dgm:pt modelId="{C19D43E6-C661-435D-AF15-81B2D742DEF9}" type="pres">
      <dgm:prSet presAssocID="{797928B4-C3A4-4205-9B34-4077F14C8D6B}" presName="connTx" presStyleLbl="parChTrans1D2" presStyleIdx="0" presStyleCnt="5"/>
      <dgm:spPr/>
      <dgm:t>
        <a:bodyPr/>
        <a:lstStyle/>
        <a:p>
          <a:endParaRPr lang="fr-FR"/>
        </a:p>
      </dgm:t>
    </dgm:pt>
    <dgm:pt modelId="{AE602875-A111-4E66-9318-C98854525000}" type="pres">
      <dgm:prSet presAssocID="{1E3D73FC-3069-4B5A-AE2A-68F3659B4597}" presName="root2" presStyleCnt="0"/>
      <dgm:spPr/>
    </dgm:pt>
    <dgm:pt modelId="{4321E11D-BEAE-4B5E-B871-661682735B6A}" type="pres">
      <dgm:prSet presAssocID="{1E3D73FC-3069-4B5A-AE2A-68F3659B4597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AC2BFBE-29C8-461F-BA22-9B3688E79141}" type="pres">
      <dgm:prSet presAssocID="{1E3D73FC-3069-4B5A-AE2A-68F3659B4597}" presName="level3hierChild" presStyleCnt="0"/>
      <dgm:spPr/>
    </dgm:pt>
    <dgm:pt modelId="{AFBCABE0-EFF8-4DA4-8354-6ED50C40A36E}" type="pres">
      <dgm:prSet presAssocID="{4CE4FD38-43F3-4E99-8C7D-25BFBA53F9FE}" presName="conn2-1" presStyleLbl="parChTrans1D2" presStyleIdx="1" presStyleCnt="5"/>
      <dgm:spPr/>
      <dgm:t>
        <a:bodyPr/>
        <a:lstStyle/>
        <a:p>
          <a:endParaRPr lang="fr-FR"/>
        </a:p>
      </dgm:t>
    </dgm:pt>
    <dgm:pt modelId="{ADFEA325-CFD2-4314-8BF3-1E3DD774D2FC}" type="pres">
      <dgm:prSet presAssocID="{4CE4FD38-43F3-4E99-8C7D-25BFBA53F9FE}" presName="connTx" presStyleLbl="parChTrans1D2" presStyleIdx="1" presStyleCnt="5"/>
      <dgm:spPr/>
      <dgm:t>
        <a:bodyPr/>
        <a:lstStyle/>
        <a:p>
          <a:endParaRPr lang="fr-FR"/>
        </a:p>
      </dgm:t>
    </dgm:pt>
    <dgm:pt modelId="{ED59BEA3-57DE-4A5A-839B-DD9C921F7E74}" type="pres">
      <dgm:prSet presAssocID="{9578E4D6-66F5-4BA3-9DF7-82DD8FA2659E}" presName="root2" presStyleCnt="0"/>
      <dgm:spPr/>
    </dgm:pt>
    <dgm:pt modelId="{957EB952-B738-454C-89BE-E7FD1873B62D}" type="pres">
      <dgm:prSet presAssocID="{9578E4D6-66F5-4BA3-9DF7-82DD8FA2659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1297F12-B899-4C15-9BEB-606720EF617D}" type="pres">
      <dgm:prSet presAssocID="{9578E4D6-66F5-4BA3-9DF7-82DD8FA2659E}" presName="level3hierChild" presStyleCnt="0"/>
      <dgm:spPr/>
    </dgm:pt>
    <dgm:pt modelId="{2B6BDDF1-1E48-44D3-B97C-AF876BB0582C}" type="pres">
      <dgm:prSet presAssocID="{93F007C4-565C-440F-9A3B-13C84F540B5F}" presName="conn2-1" presStyleLbl="parChTrans1D2" presStyleIdx="2" presStyleCnt="5"/>
      <dgm:spPr/>
      <dgm:t>
        <a:bodyPr/>
        <a:lstStyle/>
        <a:p>
          <a:endParaRPr lang="fr-FR"/>
        </a:p>
      </dgm:t>
    </dgm:pt>
    <dgm:pt modelId="{FD819DC4-A3AC-444D-9662-EC1145B7A83D}" type="pres">
      <dgm:prSet presAssocID="{93F007C4-565C-440F-9A3B-13C84F540B5F}" presName="connTx" presStyleLbl="parChTrans1D2" presStyleIdx="2" presStyleCnt="5"/>
      <dgm:spPr/>
      <dgm:t>
        <a:bodyPr/>
        <a:lstStyle/>
        <a:p>
          <a:endParaRPr lang="fr-FR"/>
        </a:p>
      </dgm:t>
    </dgm:pt>
    <dgm:pt modelId="{5D79BD07-9A6E-4409-B4AD-5FCB04DBD1B7}" type="pres">
      <dgm:prSet presAssocID="{ACACB477-1B07-440D-9943-14690E729E4C}" presName="root2" presStyleCnt="0"/>
      <dgm:spPr/>
    </dgm:pt>
    <dgm:pt modelId="{74E9AF36-6136-42E9-B37F-5807FB85E3F6}" type="pres">
      <dgm:prSet presAssocID="{ACACB477-1B07-440D-9943-14690E729E4C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A3042FA-80EE-4A72-A23A-FFB8854A6448}" type="pres">
      <dgm:prSet presAssocID="{ACACB477-1B07-440D-9943-14690E729E4C}" presName="level3hierChild" presStyleCnt="0"/>
      <dgm:spPr/>
    </dgm:pt>
    <dgm:pt modelId="{8A9E6E94-B8F7-41E0-A303-0D176232FC8F}" type="pres">
      <dgm:prSet presAssocID="{FE0EE217-5D82-40DC-B9BF-4B0EA6227D45}" presName="conn2-1" presStyleLbl="parChTrans1D2" presStyleIdx="3" presStyleCnt="5"/>
      <dgm:spPr/>
      <dgm:t>
        <a:bodyPr/>
        <a:lstStyle/>
        <a:p>
          <a:endParaRPr lang="fr-FR"/>
        </a:p>
      </dgm:t>
    </dgm:pt>
    <dgm:pt modelId="{7AE7FDBF-8C67-41F5-85BB-761E38115E44}" type="pres">
      <dgm:prSet presAssocID="{FE0EE217-5D82-40DC-B9BF-4B0EA6227D45}" presName="connTx" presStyleLbl="parChTrans1D2" presStyleIdx="3" presStyleCnt="5"/>
      <dgm:spPr/>
      <dgm:t>
        <a:bodyPr/>
        <a:lstStyle/>
        <a:p>
          <a:endParaRPr lang="fr-FR"/>
        </a:p>
      </dgm:t>
    </dgm:pt>
    <dgm:pt modelId="{DDCCF714-7409-4B64-AA6B-D2432290E1E8}" type="pres">
      <dgm:prSet presAssocID="{116BD1ED-0124-441A-B6CD-043DA2429B7D}" presName="root2" presStyleCnt="0"/>
      <dgm:spPr/>
    </dgm:pt>
    <dgm:pt modelId="{F5A29F08-168C-4F5F-B398-FF0075CE4A08}" type="pres">
      <dgm:prSet presAssocID="{116BD1ED-0124-441A-B6CD-043DA2429B7D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92C0894-07D9-48E7-8FED-55F317399B07}" type="pres">
      <dgm:prSet presAssocID="{116BD1ED-0124-441A-B6CD-043DA2429B7D}" presName="level3hierChild" presStyleCnt="0"/>
      <dgm:spPr/>
    </dgm:pt>
    <dgm:pt modelId="{0D771F6E-0DE2-4DD5-B704-AD517F7D527C}" type="pres">
      <dgm:prSet presAssocID="{2CBB8793-7620-484B-B0F7-F284877953D5}" presName="conn2-1" presStyleLbl="parChTrans1D2" presStyleIdx="4" presStyleCnt="5"/>
      <dgm:spPr/>
      <dgm:t>
        <a:bodyPr/>
        <a:lstStyle/>
        <a:p>
          <a:endParaRPr lang="fr-FR"/>
        </a:p>
      </dgm:t>
    </dgm:pt>
    <dgm:pt modelId="{C151F2EF-EE4F-4A91-B442-FEF3C863D38B}" type="pres">
      <dgm:prSet presAssocID="{2CBB8793-7620-484B-B0F7-F284877953D5}" presName="connTx" presStyleLbl="parChTrans1D2" presStyleIdx="4" presStyleCnt="5"/>
      <dgm:spPr/>
      <dgm:t>
        <a:bodyPr/>
        <a:lstStyle/>
        <a:p>
          <a:endParaRPr lang="fr-FR"/>
        </a:p>
      </dgm:t>
    </dgm:pt>
    <dgm:pt modelId="{1C2E2AB5-449D-4191-9514-49BDDE1A472F}" type="pres">
      <dgm:prSet presAssocID="{33A642D1-70B2-407A-958E-7A355D1CB5B5}" presName="root2" presStyleCnt="0"/>
      <dgm:spPr/>
    </dgm:pt>
    <dgm:pt modelId="{D884090F-C7EF-44C9-88C1-95B236558F08}" type="pres">
      <dgm:prSet presAssocID="{33A642D1-70B2-407A-958E-7A355D1CB5B5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074BA37-126E-4E71-BE50-660E16FFAEE0}" type="pres">
      <dgm:prSet presAssocID="{33A642D1-70B2-407A-958E-7A355D1CB5B5}" presName="level3hierChild" presStyleCnt="0"/>
      <dgm:spPr/>
    </dgm:pt>
  </dgm:ptLst>
  <dgm:cxnLst>
    <dgm:cxn modelId="{FBDFC3F4-3D58-48B9-A45D-893FDD459C2A}" type="presOf" srcId="{33A642D1-70B2-407A-958E-7A355D1CB5B5}" destId="{D884090F-C7EF-44C9-88C1-95B236558F08}" srcOrd="0" destOrd="0" presId="urn:microsoft.com/office/officeart/2008/layout/HorizontalMultiLevelHierarchy"/>
    <dgm:cxn modelId="{16BD6470-0BE4-4508-8604-BE1FD084FBD3}" srcId="{D415F543-87C1-4543-9040-584F605F4197}" destId="{065ACB9D-C7CD-4888-B0A9-88AF9E704D90}" srcOrd="0" destOrd="0" parTransId="{079BCF20-AFA1-49FA-AA2C-6884BAA11888}" sibTransId="{B936724C-28F2-4A82-8044-9855CEEE9B64}"/>
    <dgm:cxn modelId="{D37690B6-F301-41C6-8D5B-B59D6994FE05}" srcId="{065ACB9D-C7CD-4888-B0A9-88AF9E704D90}" destId="{1E3D73FC-3069-4B5A-AE2A-68F3659B4597}" srcOrd="0" destOrd="0" parTransId="{797928B4-C3A4-4205-9B34-4077F14C8D6B}" sibTransId="{D1F6F869-68BA-49E2-8CA6-D7BC851630CB}"/>
    <dgm:cxn modelId="{2ABA75E3-B9C7-431B-B2C6-FC4DA9B1DA21}" type="presOf" srcId="{FE0EE217-5D82-40DC-B9BF-4B0EA6227D45}" destId="{7AE7FDBF-8C67-41F5-85BB-761E38115E44}" srcOrd="1" destOrd="0" presId="urn:microsoft.com/office/officeart/2008/layout/HorizontalMultiLevelHierarchy"/>
    <dgm:cxn modelId="{E179152F-760F-4325-84FA-937B91CAA182}" type="presOf" srcId="{D415F543-87C1-4543-9040-584F605F4197}" destId="{427DC0CE-9674-4039-8B99-888FAA2DF90B}" srcOrd="0" destOrd="0" presId="urn:microsoft.com/office/officeart/2008/layout/HorizontalMultiLevelHierarchy"/>
    <dgm:cxn modelId="{0471D62E-BBE7-491D-828D-ABB86775D04F}" type="presOf" srcId="{797928B4-C3A4-4205-9B34-4077F14C8D6B}" destId="{92CA857B-4651-4F4D-B409-DDB063381669}" srcOrd="0" destOrd="0" presId="urn:microsoft.com/office/officeart/2008/layout/HorizontalMultiLevelHierarchy"/>
    <dgm:cxn modelId="{933ECB31-698A-47A8-BF10-D76D2D7A8C50}" type="presOf" srcId="{797928B4-C3A4-4205-9B34-4077F14C8D6B}" destId="{C19D43E6-C661-435D-AF15-81B2D742DEF9}" srcOrd="1" destOrd="0" presId="urn:microsoft.com/office/officeart/2008/layout/HorizontalMultiLevelHierarchy"/>
    <dgm:cxn modelId="{66B86FD6-D91A-436D-9704-8C900EBD38C5}" srcId="{065ACB9D-C7CD-4888-B0A9-88AF9E704D90}" destId="{9578E4D6-66F5-4BA3-9DF7-82DD8FA2659E}" srcOrd="1" destOrd="0" parTransId="{4CE4FD38-43F3-4E99-8C7D-25BFBA53F9FE}" sibTransId="{DBA32807-B43D-4361-B7CF-90D09AA243E8}"/>
    <dgm:cxn modelId="{F884871D-0089-4FA4-A3DB-223BEEF1E8D4}" type="presOf" srcId="{93F007C4-565C-440F-9A3B-13C84F540B5F}" destId="{2B6BDDF1-1E48-44D3-B97C-AF876BB0582C}" srcOrd="0" destOrd="0" presId="urn:microsoft.com/office/officeart/2008/layout/HorizontalMultiLevelHierarchy"/>
    <dgm:cxn modelId="{A3772807-B0A1-454E-96C4-23954DEC8288}" type="presOf" srcId="{116BD1ED-0124-441A-B6CD-043DA2429B7D}" destId="{F5A29F08-168C-4F5F-B398-FF0075CE4A08}" srcOrd="0" destOrd="0" presId="urn:microsoft.com/office/officeart/2008/layout/HorizontalMultiLevelHierarchy"/>
    <dgm:cxn modelId="{EBCBB5EE-8977-43EE-B85D-65B0BFEBBFBA}" type="presOf" srcId="{2CBB8793-7620-484B-B0F7-F284877953D5}" destId="{0D771F6E-0DE2-4DD5-B704-AD517F7D527C}" srcOrd="0" destOrd="0" presId="urn:microsoft.com/office/officeart/2008/layout/HorizontalMultiLevelHierarchy"/>
    <dgm:cxn modelId="{6D473259-1DB0-4196-AD78-2851EAC4DE27}" type="presOf" srcId="{9578E4D6-66F5-4BA3-9DF7-82DD8FA2659E}" destId="{957EB952-B738-454C-89BE-E7FD1873B62D}" srcOrd="0" destOrd="0" presId="urn:microsoft.com/office/officeart/2008/layout/HorizontalMultiLevelHierarchy"/>
    <dgm:cxn modelId="{EB101AA2-0EE6-4B77-89F0-BADA063FC177}" type="presOf" srcId="{ACACB477-1B07-440D-9943-14690E729E4C}" destId="{74E9AF36-6136-42E9-B37F-5807FB85E3F6}" srcOrd="0" destOrd="0" presId="urn:microsoft.com/office/officeart/2008/layout/HorizontalMultiLevelHierarchy"/>
    <dgm:cxn modelId="{03BCDB2E-7D3F-4E40-BC18-38AA474BF5BA}" type="presOf" srcId="{93F007C4-565C-440F-9A3B-13C84F540B5F}" destId="{FD819DC4-A3AC-444D-9662-EC1145B7A83D}" srcOrd="1" destOrd="0" presId="urn:microsoft.com/office/officeart/2008/layout/HorizontalMultiLevelHierarchy"/>
    <dgm:cxn modelId="{83D2EC88-90E9-48C4-82C9-91596A18A69D}" srcId="{065ACB9D-C7CD-4888-B0A9-88AF9E704D90}" destId="{33A642D1-70B2-407A-958E-7A355D1CB5B5}" srcOrd="4" destOrd="0" parTransId="{2CBB8793-7620-484B-B0F7-F284877953D5}" sibTransId="{9732B3B3-7305-4F51-B9C1-D531080EC3E9}"/>
    <dgm:cxn modelId="{8962DD3C-A659-42BA-A68A-FF4F33F5EBD1}" type="presOf" srcId="{4CE4FD38-43F3-4E99-8C7D-25BFBA53F9FE}" destId="{AFBCABE0-EFF8-4DA4-8354-6ED50C40A36E}" srcOrd="0" destOrd="0" presId="urn:microsoft.com/office/officeart/2008/layout/HorizontalMultiLevelHierarchy"/>
    <dgm:cxn modelId="{9963212E-CEC9-46A1-B31F-AD789CD2FBA0}" type="presOf" srcId="{2CBB8793-7620-484B-B0F7-F284877953D5}" destId="{C151F2EF-EE4F-4A91-B442-FEF3C863D38B}" srcOrd="1" destOrd="0" presId="urn:microsoft.com/office/officeart/2008/layout/HorizontalMultiLevelHierarchy"/>
    <dgm:cxn modelId="{1ABDAFB9-BDEE-478B-B656-EBBE3AD505CE}" type="presOf" srcId="{065ACB9D-C7CD-4888-B0A9-88AF9E704D90}" destId="{56065DB4-17B8-4B6C-82FF-6838CFD7795D}" srcOrd="0" destOrd="0" presId="urn:microsoft.com/office/officeart/2008/layout/HorizontalMultiLevelHierarchy"/>
    <dgm:cxn modelId="{20C880C1-BDDE-4FD9-BF97-6AEA5199ADF0}" type="presOf" srcId="{FE0EE217-5D82-40DC-B9BF-4B0EA6227D45}" destId="{8A9E6E94-B8F7-41E0-A303-0D176232FC8F}" srcOrd="0" destOrd="0" presId="urn:microsoft.com/office/officeart/2008/layout/HorizontalMultiLevelHierarchy"/>
    <dgm:cxn modelId="{BAE65F30-79E2-4769-9635-A892C14CC0A2}" srcId="{065ACB9D-C7CD-4888-B0A9-88AF9E704D90}" destId="{116BD1ED-0124-441A-B6CD-043DA2429B7D}" srcOrd="3" destOrd="0" parTransId="{FE0EE217-5D82-40DC-B9BF-4B0EA6227D45}" sibTransId="{D2BAFF98-5CD2-4400-A1C7-5CD35105C878}"/>
    <dgm:cxn modelId="{4538B497-3383-46AD-A4EC-A87937249A13}" type="presOf" srcId="{1E3D73FC-3069-4B5A-AE2A-68F3659B4597}" destId="{4321E11D-BEAE-4B5E-B871-661682735B6A}" srcOrd="0" destOrd="0" presId="urn:microsoft.com/office/officeart/2008/layout/HorizontalMultiLevelHierarchy"/>
    <dgm:cxn modelId="{D3042D96-D8B6-4EA4-94AD-0715BC0D7D85}" type="presOf" srcId="{4CE4FD38-43F3-4E99-8C7D-25BFBA53F9FE}" destId="{ADFEA325-CFD2-4314-8BF3-1E3DD774D2FC}" srcOrd="1" destOrd="0" presId="urn:microsoft.com/office/officeart/2008/layout/HorizontalMultiLevelHierarchy"/>
    <dgm:cxn modelId="{14D2BD5B-54F8-4A57-B836-B67D10753AF4}" srcId="{065ACB9D-C7CD-4888-B0A9-88AF9E704D90}" destId="{ACACB477-1B07-440D-9943-14690E729E4C}" srcOrd="2" destOrd="0" parTransId="{93F007C4-565C-440F-9A3B-13C84F540B5F}" sibTransId="{8FE8DDD9-4D1F-4EE0-9090-C99E6147273D}"/>
    <dgm:cxn modelId="{773B0010-885D-442B-B219-CC14157566E5}" type="presParOf" srcId="{427DC0CE-9674-4039-8B99-888FAA2DF90B}" destId="{58B447E2-F8BA-4BC2-8F2A-4DFA1EB72A41}" srcOrd="0" destOrd="0" presId="urn:microsoft.com/office/officeart/2008/layout/HorizontalMultiLevelHierarchy"/>
    <dgm:cxn modelId="{04CCAEBE-B34C-4030-A2EE-2F1B6DAF71C7}" type="presParOf" srcId="{58B447E2-F8BA-4BC2-8F2A-4DFA1EB72A41}" destId="{56065DB4-17B8-4B6C-82FF-6838CFD7795D}" srcOrd="0" destOrd="0" presId="urn:microsoft.com/office/officeart/2008/layout/HorizontalMultiLevelHierarchy"/>
    <dgm:cxn modelId="{47B17AE8-7B2E-4E82-A0F0-F6B82672B49E}" type="presParOf" srcId="{58B447E2-F8BA-4BC2-8F2A-4DFA1EB72A41}" destId="{73517FA4-96C3-45CA-B475-FCCFD00EB95D}" srcOrd="1" destOrd="0" presId="urn:microsoft.com/office/officeart/2008/layout/HorizontalMultiLevelHierarchy"/>
    <dgm:cxn modelId="{B1EDCF13-822F-444C-8308-9845132C1C8E}" type="presParOf" srcId="{73517FA4-96C3-45CA-B475-FCCFD00EB95D}" destId="{92CA857B-4651-4F4D-B409-DDB063381669}" srcOrd="0" destOrd="0" presId="urn:microsoft.com/office/officeart/2008/layout/HorizontalMultiLevelHierarchy"/>
    <dgm:cxn modelId="{7F5EF725-E6C4-45D2-9DB6-4904F415E311}" type="presParOf" srcId="{92CA857B-4651-4F4D-B409-DDB063381669}" destId="{C19D43E6-C661-435D-AF15-81B2D742DEF9}" srcOrd="0" destOrd="0" presId="urn:microsoft.com/office/officeart/2008/layout/HorizontalMultiLevelHierarchy"/>
    <dgm:cxn modelId="{B51A3C55-FC7E-486C-B6B1-7B708A62F2E6}" type="presParOf" srcId="{73517FA4-96C3-45CA-B475-FCCFD00EB95D}" destId="{AE602875-A111-4E66-9318-C98854525000}" srcOrd="1" destOrd="0" presId="urn:microsoft.com/office/officeart/2008/layout/HorizontalMultiLevelHierarchy"/>
    <dgm:cxn modelId="{FCCC09F5-3971-4E81-84ED-A704C6610E35}" type="presParOf" srcId="{AE602875-A111-4E66-9318-C98854525000}" destId="{4321E11D-BEAE-4B5E-B871-661682735B6A}" srcOrd="0" destOrd="0" presId="urn:microsoft.com/office/officeart/2008/layout/HorizontalMultiLevelHierarchy"/>
    <dgm:cxn modelId="{F76324A1-AFBD-431D-914E-61F093D5DCBC}" type="presParOf" srcId="{AE602875-A111-4E66-9318-C98854525000}" destId="{4AC2BFBE-29C8-461F-BA22-9B3688E79141}" srcOrd="1" destOrd="0" presId="urn:microsoft.com/office/officeart/2008/layout/HorizontalMultiLevelHierarchy"/>
    <dgm:cxn modelId="{1623F142-7E5B-4AC5-B8AC-5340238F2E61}" type="presParOf" srcId="{73517FA4-96C3-45CA-B475-FCCFD00EB95D}" destId="{AFBCABE0-EFF8-4DA4-8354-6ED50C40A36E}" srcOrd="2" destOrd="0" presId="urn:microsoft.com/office/officeart/2008/layout/HorizontalMultiLevelHierarchy"/>
    <dgm:cxn modelId="{BA6FE66D-D69E-4297-8951-05F73ECB48C8}" type="presParOf" srcId="{AFBCABE0-EFF8-4DA4-8354-6ED50C40A36E}" destId="{ADFEA325-CFD2-4314-8BF3-1E3DD774D2FC}" srcOrd="0" destOrd="0" presId="urn:microsoft.com/office/officeart/2008/layout/HorizontalMultiLevelHierarchy"/>
    <dgm:cxn modelId="{080F9B9E-1AEA-43CC-9174-3023C32F934E}" type="presParOf" srcId="{73517FA4-96C3-45CA-B475-FCCFD00EB95D}" destId="{ED59BEA3-57DE-4A5A-839B-DD9C921F7E74}" srcOrd="3" destOrd="0" presId="urn:microsoft.com/office/officeart/2008/layout/HorizontalMultiLevelHierarchy"/>
    <dgm:cxn modelId="{77137747-FB34-4104-92FC-50D4258F72D3}" type="presParOf" srcId="{ED59BEA3-57DE-4A5A-839B-DD9C921F7E74}" destId="{957EB952-B738-454C-89BE-E7FD1873B62D}" srcOrd="0" destOrd="0" presId="urn:microsoft.com/office/officeart/2008/layout/HorizontalMultiLevelHierarchy"/>
    <dgm:cxn modelId="{48BA38AD-04A9-42FD-9D5D-2CEC57DFB00C}" type="presParOf" srcId="{ED59BEA3-57DE-4A5A-839B-DD9C921F7E74}" destId="{C1297F12-B899-4C15-9BEB-606720EF617D}" srcOrd="1" destOrd="0" presId="urn:microsoft.com/office/officeart/2008/layout/HorizontalMultiLevelHierarchy"/>
    <dgm:cxn modelId="{CF5E5F91-E9D5-44F3-BE02-E30018D4EC6B}" type="presParOf" srcId="{73517FA4-96C3-45CA-B475-FCCFD00EB95D}" destId="{2B6BDDF1-1E48-44D3-B97C-AF876BB0582C}" srcOrd="4" destOrd="0" presId="urn:microsoft.com/office/officeart/2008/layout/HorizontalMultiLevelHierarchy"/>
    <dgm:cxn modelId="{CFC069F6-FD2E-4B72-B6DD-DEDF1C7CDA2C}" type="presParOf" srcId="{2B6BDDF1-1E48-44D3-B97C-AF876BB0582C}" destId="{FD819DC4-A3AC-444D-9662-EC1145B7A83D}" srcOrd="0" destOrd="0" presId="urn:microsoft.com/office/officeart/2008/layout/HorizontalMultiLevelHierarchy"/>
    <dgm:cxn modelId="{1A062EFF-6A2C-4EBF-BD5D-4A26AD401DA7}" type="presParOf" srcId="{73517FA4-96C3-45CA-B475-FCCFD00EB95D}" destId="{5D79BD07-9A6E-4409-B4AD-5FCB04DBD1B7}" srcOrd="5" destOrd="0" presId="urn:microsoft.com/office/officeart/2008/layout/HorizontalMultiLevelHierarchy"/>
    <dgm:cxn modelId="{CCB77E75-84B5-49B0-ACDA-37FD2A8FD4E9}" type="presParOf" srcId="{5D79BD07-9A6E-4409-B4AD-5FCB04DBD1B7}" destId="{74E9AF36-6136-42E9-B37F-5807FB85E3F6}" srcOrd="0" destOrd="0" presId="urn:microsoft.com/office/officeart/2008/layout/HorizontalMultiLevelHierarchy"/>
    <dgm:cxn modelId="{640A1888-969E-4573-BE24-EE0BAC6A021E}" type="presParOf" srcId="{5D79BD07-9A6E-4409-B4AD-5FCB04DBD1B7}" destId="{8A3042FA-80EE-4A72-A23A-FFB8854A6448}" srcOrd="1" destOrd="0" presId="urn:microsoft.com/office/officeart/2008/layout/HorizontalMultiLevelHierarchy"/>
    <dgm:cxn modelId="{568B9E5F-36E5-4759-9E1C-715682EE4372}" type="presParOf" srcId="{73517FA4-96C3-45CA-B475-FCCFD00EB95D}" destId="{8A9E6E94-B8F7-41E0-A303-0D176232FC8F}" srcOrd="6" destOrd="0" presId="urn:microsoft.com/office/officeart/2008/layout/HorizontalMultiLevelHierarchy"/>
    <dgm:cxn modelId="{C936034D-5F30-403F-B5BF-258B02A51323}" type="presParOf" srcId="{8A9E6E94-B8F7-41E0-A303-0D176232FC8F}" destId="{7AE7FDBF-8C67-41F5-85BB-761E38115E44}" srcOrd="0" destOrd="0" presId="urn:microsoft.com/office/officeart/2008/layout/HorizontalMultiLevelHierarchy"/>
    <dgm:cxn modelId="{CC778CC6-0EE6-409F-A83B-EB0F03C1D1EE}" type="presParOf" srcId="{73517FA4-96C3-45CA-B475-FCCFD00EB95D}" destId="{DDCCF714-7409-4B64-AA6B-D2432290E1E8}" srcOrd="7" destOrd="0" presId="urn:microsoft.com/office/officeart/2008/layout/HorizontalMultiLevelHierarchy"/>
    <dgm:cxn modelId="{5A580287-2972-4845-BCBF-DD552FDAAC37}" type="presParOf" srcId="{DDCCF714-7409-4B64-AA6B-D2432290E1E8}" destId="{F5A29F08-168C-4F5F-B398-FF0075CE4A08}" srcOrd="0" destOrd="0" presId="urn:microsoft.com/office/officeart/2008/layout/HorizontalMultiLevelHierarchy"/>
    <dgm:cxn modelId="{0D267571-628D-47EE-850F-DFE86A2577E9}" type="presParOf" srcId="{DDCCF714-7409-4B64-AA6B-D2432290E1E8}" destId="{D92C0894-07D9-48E7-8FED-55F317399B07}" srcOrd="1" destOrd="0" presId="urn:microsoft.com/office/officeart/2008/layout/HorizontalMultiLevelHierarchy"/>
    <dgm:cxn modelId="{0F6C146D-67D6-46DC-A4C5-0EEF65F9B943}" type="presParOf" srcId="{73517FA4-96C3-45CA-B475-FCCFD00EB95D}" destId="{0D771F6E-0DE2-4DD5-B704-AD517F7D527C}" srcOrd="8" destOrd="0" presId="urn:microsoft.com/office/officeart/2008/layout/HorizontalMultiLevelHierarchy"/>
    <dgm:cxn modelId="{656EC8C2-C34E-46E7-B910-62D22A8D9838}" type="presParOf" srcId="{0D771F6E-0DE2-4DD5-B704-AD517F7D527C}" destId="{C151F2EF-EE4F-4A91-B442-FEF3C863D38B}" srcOrd="0" destOrd="0" presId="urn:microsoft.com/office/officeart/2008/layout/HorizontalMultiLevelHierarchy"/>
    <dgm:cxn modelId="{29352EA7-D727-4B5B-859F-CEC55F57D810}" type="presParOf" srcId="{73517FA4-96C3-45CA-B475-FCCFD00EB95D}" destId="{1C2E2AB5-449D-4191-9514-49BDDE1A472F}" srcOrd="9" destOrd="0" presId="urn:microsoft.com/office/officeart/2008/layout/HorizontalMultiLevelHierarchy"/>
    <dgm:cxn modelId="{0F30639E-A3FB-418B-B68D-F19EEFC0C5A0}" type="presParOf" srcId="{1C2E2AB5-449D-4191-9514-49BDDE1A472F}" destId="{D884090F-C7EF-44C9-88C1-95B236558F08}" srcOrd="0" destOrd="0" presId="urn:microsoft.com/office/officeart/2008/layout/HorizontalMultiLevelHierarchy"/>
    <dgm:cxn modelId="{2693B864-D435-4F04-8B73-ABE26ECDCD56}" type="presParOf" srcId="{1C2E2AB5-449D-4191-9514-49BDDE1A472F}" destId="{5074BA37-126E-4E71-BE50-660E16FFAEE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0F6862-9746-430E-BFE9-7CC8E10D4891}" type="doc">
      <dgm:prSet loTypeId="urn:microsoft.com/office/officeart/2005/8/layout/venn2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075735CB-0D70-4315-B49C-690C2302D7F3}">
      <dgm:prSet custT="1"/>
      <dgm:spPr/>
      <dgm:t>
        <a:bodyPr/>
        <a:lstStyle/>
        <a:p>
          <a:r>
            <a:rPr lang="fr-FR" sz="200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Qui ?</a:t>
          </a:r>
        </a:p>
      </dgm:t>
    </dgm:pt>
    <dgm:pt modelId="{92CBBFE5-554A-49EE-92BB-C514A6B60F37}" type="parTrans" cxnId="{FEB6F375-A62E-477A-84DB-77C31FC09F58}">
      <dgm:prSet/>
      <dgm:spPr/>
      <dgm:t>
        <a:bodyPr/>
        <a:lstStyle/>
        <a:p>
          <a:endParaRPr lang="fr-FR"/>
        </a:p>
      </dgm:t>
    </dgm:pt>
    <dgm:pt modelId="{1BE3BDB0-AD04-4E75-98BD-259CE6D10B56}" type="sibTrans" cxnId="{FEB6F375-A62E-477A-84DB-77C31FC09F58}">
      <dgm:prSet/>
      <dgm:spPr/>
      <dgm:t>
        <a:bodyPr/>
        <a:lstStyle/>
        <a:p>
          <a:endParaRPr lang="fr-FR"/>
        </a:p>
      </dgm:t>
    </dgm:pt>
    <dgm:pt modelId="{C64D76AF-43A9-4D50-AF2B-B04A9D88250F}">
      <dgm:prSet custT="1"/>
      <dgm:spPr/>
      <dgm:t>
        <a:bodyPr/>
        <a:lstStyle/>
        <a:p>
          <a:r>
            <a:rPr lang="fr-FR" sz="200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Quoi?   </a:t>
          </a:r>
        </a:p>
      </dgm:t>
    </dgm:pt>
    <dgm:pt modelId="{4B4EA8EF-AAE6-4697-8ED9-B090F1F955ED}" type="parTrans" cxnId="{206D676F-1823-4BB8-9EA1-27FFAC04C6E7}">
      <dgm:prSet/>
      <dgm:spPr/>
      <dgm:t>
        <a:bodyPr/>
        <a:lstStyle/>
        <a:p>
          <a:endParaRPr lang="fr-FR"/>
        </a:p>
      </dgm:t>
    </dgm:pt>
    <dgm:pt modelId="{0D85E5D1-3BBF-4679-B6BA-1E4711A8CD64}" type="sibTrans" cxnId="{206D676F-1823-4BB8-9EA1-27FFAC04C6E7}">
      <dgm:prSet/>
      <dgm:spPr/>
      <dgm:t>
        <a:bodyPr/>
        <a:lstStyle/>
        <a:p>
          <a:endParaRPr lang="fr-FR"/>
        </a:p>
      </dgm:t>
    </dgm:pt>
    <dgm:pt modelId="{0163922F-5F5D-4B3A-A120-096872EE395C}">
      <dgm:prSet custT="1"/>
      <dgm:spPr/>
      <dgm:t>
        <a:bodyPr/>
        <a:lstStyle/>
        <a:p>
          <a:r>
            <a:rPr lang="fr-FR" sz="200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Où ?</a:t>
          </a:r>
        </a:p>
      </dgm:t>
    </dgm:pt>
    <dgm:pt modelId="{9B7BF4DB-9640-4614-9D21-16A0011CE520}" type="parTrans" cxnId="{C8233138-1707-46DA-BBBC-039B675028EF}">
      <dgm:prSet/>
      <dgm:spPr/>
      <dgm:t>
        <a:bodyPr/>
        <a:lstStyle/>
        <a:p>
          <a:endParaRPr lang="fr-FR"/>
        </a:p>
      </dgm:t>
    </dgm:pt>
    <dgm:pt modelId="{85A441ED-054E-41BB-A422-0DD8D79D8FF1}" type="sibTrans" cxnId="{C8233138-1707-46DA-BBBC-039B675028EF}">
      <dgm:prSet/>
      <dgm:spPr/>
      <dgm:t>
        <a:bodyPr/>
        <a:lstStyle/>
        <a:p>
          <a:endParaRPr lang="fr-FR"/>
        </a:p>
      </dgm:t>
    </dgm:pt>
    <dgm:pt modelId="{C289F002-9F06-4CF7-BDC7-0988F1E81370}">
      <dgm:prSet custT="1"/>
      <dgm:spPr/>
      <dgm:t>
        <a:bodyPr/>
        <a:lstStyle/>
        <a:p>
          <a:r>
            <a:rPr lang="fr-FR" sz="200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Comment ?</a:t>
          </a:r>
        </a:p>
      </dgm:t>
    </dgm:pt>
    <dgm:pt modelId="{7626833C-B839-45DC-958A-81C8461AE4E4}" type="parTrans" cxnId="{03FC7053-9F62-4E8F-9DBE-E463E503043B}">
      <dgm:prSet/>
      <dgm:spPr/>
      <dgm:t>
        <a:bodyPr/>
        <a:lstStyle/>
        <a:p>
          <a:endParaRPr lang="fr-FR"/>
        </a:p>
      </dgm:t>
    </dgm:pt>
    <dgm:pt modelId="{001EA7E3-9251-4E01-BC50-25A2689A2CCC}" type="sibTrans" cxnId="{03FC7053-9F62-4E8F-9DBE-E463E503043B}">
      <dgm:prSet/>
      <dgm:spPr/>
      <dgm:t>
        <a:bodyPr/>
        <a:lstStyle/>
        <a:p>
          <a:endParaRPr lang="fr-FR"/>
        </a:p>
      </dgm:t>
    </dgm:pt>
    <dgm:pt modelId="{D229E505-63A9-469F-ABFD-BC4E0C7D9876}">
      <dgm:prSet custT="1"/>
      <dgm:spPr/>
      <dgm:t>
        <a:bodyPr/>
        <a:lstStyle/>
        <a:p>
          <a:r>
            <a:rPr lang="fr-FR" sz="200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Pourquoi ?</a:t>
          </a:r>
        </a:p>
      </dgm:t>
    </dgm:pt>
    <dgm:pt modelId="{99B86AAB-0665-4B5F-8587-62413EBDF898}" type="parTrans" cxnId="{1123FBE3-2920-4FC2-8794-FDB776948435}">
      <dgm:prSet/>
      <dgm:spPr/>
      <dgm:t>
        <a:bodyPr/>
        <a:lstStyle/>
        <a:p>
          <a:endParaRPr lang="fr-FR"/>
        </a:p>
      </dgm:t>
    </dgm:pt>
    <dgm:pt modelId="{4AAC6FE7-8BE9-46DA-95F2-9C19156673A8}" type="sibTrans" cxnId="{1123FBE3-2920-4FC2-8794-FDB776948435}">
      <dgm:prSet/>
      <dgm:spPr/>
      <dgm:t>
        <a:bodyPr/>
        <a:lstStyle/>
        <a:p>
          <a:endParaRPr lang="fr-FR"/>
        </a:p>
      </dgm:t>
    </dgm:pt>
    <dgm:pt modelId="{52442EF8-AE02-4AD2-9EF1-906816F1C941}">
      <dgm:prSet custT="1"/>
      <dgm:spPr/>
      <dgm:t>
        <a:bodyPr/>
        <a:lstStyle/>
        <a:p>
          <a:r>
            <a:rPr lang="fr-FR" sz="2000" dirty="0">
              <a:latin typeface="Lucida Sans Unicode" panose="020B0602030504020204" pitchFamily="34" charset="0"/>
              <a:ea typeface="Cambria" pitchFamily="18" charset="0"/>
              <a:cs typeface="Lucida Sans Unicode" panose="020B0602030504020204" pitchFamily="34" charset="0"/>
            </a:rPr>
            <a:t>Quand ?</a:t>
          </a:r>
        </a:p>
      </dgm:t>
    </dgm:pt>
    <dgm:pt modelId="{81AF2A9C-565F-4935-8767-0CE2745CF2CF}" type="parTrans" cxnId="{DEF599F6-D74C-4690-BD2D-9C7482E5BB22}">
      <dgm:prSet/>
      <dgm:spPr/>
      <dgm:t>
        <a:bodyPr/>
        <a:lstStyle/>
        <a:p>
          <a:endParaRPr lang="fr-FR"/>
        </a:p>
      </dgm:t>
    </dgm:pt>
    <dgm:pt modelId="{8DC47AE3-5E91-4277-B508-78E703AF5A42}" type="sibTrans" cxnId="{DEF599F6-D74C-4690-BD2D-9C7482E5BB22}">
      <dgm:prSet/>
      <dgm:spPr/>
      <dgm:t>
        <a:bodyPr/>
        <a:lstStyle/>
        <a:p>
          <a:endParaRPr lang="fr-FR"/>
        </a:p>
      </dgm:t>
    </dgm:pt>
    <dgm:pt modelId="{9BE6D259-3CB6-46DB-9BDC-FA7E506CCDC1}" type="pres">
      <dgm:prSet presAssocID="{F30F6862-9746-430E-BFE9-7CC8E10D489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E77A957-B198-4394-89C9-869C51011E7B}" type="pres">
      <dgm:prSet presAssocID="{F30F6862-9746-430E-BFE9-7CC8E10D4891}" presName="comp1" presStyleCnt="0"/>
      <dgm:spPr/>
    </dgm:pt>
    <dgm:pt modelId="{37B1F893-E482-4F52-97C1-1B31B0EB8E3C}" type="pres">
      <dgm:prSet presAssocID="{F30F6862-9746-430E-BFE9-7CC8E10D4891}" presName="circle1" presStyleLbl="node1" presStyleIdx="0" presStyleCnt="6"/>
      <dgm:spPr/>
      <dgm:t>
        <a:bodyPr/>
        <a:lstStyle/>
        <a:p>
          <a:endParaRPr lang="fr-FR"/>
        </a:p>
      </dgm:t>
    </dgm:pt>
    <dgm:pt modelId="{0577D321-95F7-4FE7-AB63-C0F9D59CC4A7}" type="pres">
      <dgm:prSet presAssocID="{F30F6862-9746-430E-BFE9-7CC8E10D4891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340A1B5-5B59-42DA-B675-AEAE42139BC0}" type="pres">
      <dgm:prSet presAssocID="{F30F6862-9746-430E-BFE9-7CC8E10D4891}" presName="comp2" presStyleCnt="0"/>
      <dgm:spPr/>
    </dgm:pt>
    <dgm:pt modelId="{1C73584C-95A1-4665-9316-2C068380226E}" type="pres">
      <dgm:prSet presAssocID="{F30F6862-9746-430E-BFE9-7CC8E10D4891}" presName="circle2" presStyleLbl="node1" presStyleIdx="1" presStyleCnt="6"/>
      <dgm:spPr/>
      <dgm:t>
        <a:bodyPr/>
        <a:lstStyle/>
        <a:p>
          <a:endParaRPr lang="fr-FR"/>
        </a:p>
      </dgm:t>
    </dgm:pt>
    <dgm:pt modelId="{1E3E1274-26C4-4E26-AF06-E71F06E1B6B3}" type="pres">
      <dgm:prSet presAssocID="{F30F6862-9746-430E-BFE9-7CC8E10D4891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B31C6D-41C1-452C-8E15-CED24AD053B0}" type="pres">
      <dgm:prSet presAssocID="{F30F6862-9746-430E-BFE9-7CC8E10D4891}" presName="comp3" presStyleCnt="0"/>
      <dgm:spPr/>
    </dgm:pt>
    <dgm:pt modelId="{26F37DFB-632A-4DBA-A755-167C7E40CC66}" type="pres">
      <dgm:prSet presAssocID="{F30F6862-9746-430E-BFE9-7CC8E10D4891}" presName="circle3" presStyleLbl="node1" presStyleIdx="2" presStyleCnt="6"/>
      <dgm:spPr/>
      <dgm:t>
        <a:bodyPr/>
        <a:lstStyle/>
        <a:p>
          <a:endParaRPr lang="fr-FR"/>
        </a:p>
      </dgm:t>
    </dgm:pt>
    <dgm:pt modelId="{29E28541-FEF5-46E8-968D-D7DCE45C2FC4}" type="pres">
      <dgm:prSet presAssocID="{F30F6862-9746-430E-BFE9-7CC8E10D4891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C17E29-ED5C-443F-BFE5-903E43AC55AF}" type="pres">
      <dgm:prSet presAssocID="{F30F6862-9746-430E-BFE9-7CC8E10D4891}" presName="comp4" presStyleCnt="0"/>
      <dgm:spPr/>
    </dgm:pt>
    <dgm:pt modelId="{60A392DE-6E24-4FCE-8D90-CDE2FFC4DED0}" type="pres">
      <dgm:prSet presAssocID="{F30F6862-9746-430E-BFE9-7CC8E10D4891}" presName="circle4" presStyleLbl="node1" presStyleIdx="3" presStyleCnt="6"/>
      <dgm:spPr/>
      <dgm:t>
        <a:bodyPr/>
        <a:lstStyle/>
        <a:p>
          <a:endParaRPr lang="fr-FR"/>
        </a:p>
      </dgm:t>
    </dgm:pt>
    <dgm:pt modelId="{FD26D4D5-25DF-472C-9E25-7BDC7E2A0086}" type="pres">
      <dgm:prSet presAssocID="{F30F6862-9746-430E-BFE9-7CC8E10D4891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7B37F4-26BD-4D13-A967-9794BF8FBD65}" type="pres">
      <dgm:prSet presAssocID="{F30F6862-9746-430E-BFE9-7CC8E10D4891}" presName="comp5" presStyleCnt="0"/>
      <dgm:spPr/>
    </dgm:pt>
    <dgm:pt modelId="{829218F5-D757-49F8-B6B3-DFC6F4928768}" type="pres">
      <dgm:prSet presAssocID="{F30F6862-9746-430E-BFE9-7CC8E10D4891}" presName="circle5" presStyleLbl="node1" presStyleIdx="4" presStyleCnt="6"/>
      <dgm:spPr/>
      <dgm:t>
        <a:bodyPr/>
        <a:lstStyle/>
        <a:p>
          <a:endParaRPr lang="fr-FR"/>
        </a:p>
      </dgm:t>
    </dgm:pt>
    <dgm:pt modelId="{D7A4514A-40E5-4A96-B25E-06F23FF6A792}" type="pres">
      <dgm:prSet presAssocID="{F30F6862-9746-430E-BFE9-7CC8E10D4891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486EF77-7F65-4444-BD3D-F4908C77F237}" type="pres">
      <dgm:prSet presAssocID="{F30F6862-9746-430E-BFE9-7CC8E10D4891}" presName="comp6" presStyleCnt="0"/>
      <dgm:spPr/>
    </dgm:pt>
    <dgm:pt modelId="{0732A293-3982-446D-B9FD-06634869D064}" type="pres">
      <dgm:prSet presAssocID="{F30F6862-9746-430E-BFE9-7CC8E10D4891}" presName="circle6" presStyleLbl="node1" presStyleIdx="5" presStyleCnt="6"/>
      <dgm:spPr/>
      <dgm:t>
        <a:bodyPr/>
        <a:lstStyle/>
        <a:p>
          <a:endParaRPr lang="fr-FR"/>
        </a:p>
      </dgm:t>
    </dgm:pt>
    <dgm:pt modelId="{23E6405A-4730-4305-81BD-9048439586D6}" type="pres">
      <dgm:prSet presAssocID="{F30F6862-9746-430E-BFE9-7CC8E10D4891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8233138-1707-46DA-BBBC-039B675028EF}" srcId="{F30F6862-9746-430E-BFE9-7CC8E10D4891}" destId="{0163922F-5F5D-4B3A-A120-096872EE395C}" srcOrd="5" destOrd="0" parTransId="{9B7BF4DB-9640-4614-9D21-16A0011CE520}" sibTransId="{85A441ED-054E-41BB-A422-0DD8D79D8FF1}"/>
    <dgm:cxn modelId="{FEB6F375-A62E-477A-84DB-77C31FC09F58}" srcId="{F30F6862-9746-430E-BFE9-7CC8E10D4891}" destId="{075735CB-0D70-4315-B49C-690C2302D7F3}" srcOrd="2" destOrd="0" parTransId="{92CBBFE5-554A-49EE-92BB-C514A6B60F37}" sibTransId="{1BE3BDB0-AD04-4E75-98BD-259CE6D10B56}"/>
    <dgm:cxn modelId="{DEF599F6-D74C-4690-BD2D-9C7482E5BB22}" srcId="{F30F6862-9746-430E-BFE9-7CC8E10D4891}" destId="{52442EF8-AE02-4AD2-9EF1-906816F1C941}" srcOrd="4" destOrd="0" parTransId="{81AF2A9C-565F-4935-8767-0CE2745CF2CF}" sibTransId="{8DC47AE3-5E91-4277-B508-78E703AF5A42}"/>
    <dgm:cxn modelId="{89C781B2-1F55-4D98-B8CD-E5DC53120790}" type="presOf" srcId="{C289F002-9F06-4CF7-BDC7-0988F1E81370}" destId="{1C73584C-95A1-4665-9316-2C068380226E}" srcOrd="0" destOrd="0" presId="urn:microsoft.com/office/officeart/2005/8/layout/venn2"/>
    <dgm:cxn modelId="{F201C438-1B40-4776-A04D-B18703BEA9BF}" type="presOf" srcId="{F30F6862-9746-430E-BFE9-7CC8E10D4891}" destId="{9BE6D259-3CB6-46DB-9BDC-FA7E506CCDC1}" srcOrd="0" destOrd="0" presId="urn:microsoft.com/office/officeart/2005/8/layout/venn2"/>
    <dgm:cxn modelId="{9581DDBC-2FA3-4D64-8613-5425FF5497BB}" type="presOf" srcId="{0163922F-5F5D-4B3A-A120-096872EE395C}" destId="{0732A293-3982-446D-B9FD-06634869D064}" srcOrd="0" destOrd="0" presId="urn:microsoft.com/office/officeart/2005/8/layout/venn2"/>
    <dgm:cxn modelId="{6DE72882-38CB-4FEF-9149-1C2F4E7B5727}" type="presOf" srcId="{075735CB-0D70-4315-B49C-690C2302D7F3}" destId="{26F37DFB-632A-4DBA-A755-167C7E40CC66}" srcOrd="0" destOrd="0" presId="urn:microsoft.com/office/officeart/2005/8/layout/venn2"/>
    <dgm:cxn modelId="{E749C92B-6956-4D3A-851D-67ADD3E2C01E}" type="presOf" srcId="{D229E505-63A9-469F-ABFD-BC4E0C7D9876}" destId="{0577D321-95F7-4FE7-AB63-C0F9D59CC4A7}" srcOrd="1" destOrd="0" presId="urn:microsoft.com/office/officeart/2005/8/layout/venn2"/>
    <dgm:cxn modelId="{0903B8E9-B576-4FE1-9EF4-1126167BE8AB}" type="presOf" srcId="{D229E505-63A9-469F-ABFD-BC4E0C7D9876}" destId="{37B1F893-E482-4F52-97C1-1B31B0EB8E3C}" srcOrd="0" destOrd="0" presId="urn:microsoft.com/office/officeart/2005/8/layout/venn2"/>
    <dgm:cxn modelId="{8C4EF0EB-39D1-481D-8127-9A6636B0B4EF}" type="presOf" srcId="{52442EF8-AE02-4AD2-9EF1-906816F1C941}" destId="{829218F5-D757-49F8-B6B3-DFC6F4928768}" srcOrd="0" destOrd="0" presId="urn:microsoft.com/office/officeart/2005/8/layout/venn2"/>
    <dgm:cxn modelId="{7EA1B160-7342-4282-AA20-5F211424CDB3}" type="presOf" srcId="{52442EF8-AE02-4AD2-9EF1-906816F1C941}" destId="{D7A4514A-40E5-4A96-B25E-06F23FF6A792}" srcOrd="1" destOrd="0" presId="urn:microsoft.com/office/officeart/2005/8/layout/venn2"/>
    <dgm:cxn modelId="{51BB0ED2-791C-4063-AEDF-F88512CC24DC}" type="presOf" srcId="{C64D76AF-43A9-4D50-AF2B-B04A9D88250F}" destId="{60A392DE-6E24-4FCE-8D90-CDE2FFC4DED0}" srcOrd="0" destOrd="0" presId="urn:microsoft.com/office/officeart/2005/8/layout/venn2"/>
    <dgm:cxn modelId="{03FC7053-9F62-4E8F-9DBE-E463E503043B}" srcId="{F30F6862-9746-430E-BFE9-7CC8E10D4891}" destId="{C289F002-9F06-4CF7-BDC7-0988F1E81370}" srcOrd="1" destOrd="0" parTransId="{7626833C-B839-45DC-958A-81C8461AE4E4}" sibTransId="{001EA7E3-9251-4E01-BC50-25A2689A2CCC}"/>
    <dgm:cxn modelId="{BB441F9B-2BCA-45A0-B343-E60024E445D7}" type="presOf" srcId="{0163922F-5F5D-4B3A-A120-096872EE395C}" destId="{23E6405A-4730-4305-81BD-9048439586D6}" srcOrd="1" destOrd="0" presId="urn:microsoft.com/office/officeart/2005/8/layout/venn2"/>
    <dgm:cxn modelId="{1123FBE3-2920-4FC2-8794-FDB776948435}" srcId="{F30F6862-9746-430E-BFE9-7CC8E10D4891}" destId="{D229E505-63A9-469F-ABFD-BC4E0C7D9876}" srcOrd="0" destOrd="0" parTransId="{99B86AAB-0665-4B5F-8587-62413EBDF898}" sibTransId="{4AAC6FE7-8BE9-46DA-95F2-9C19156673A8}"/>
    <dgm:cxn modelId="{8297C1A5-592E-4E7B-8BA5-8C5858B471F4}" type="presOf" srcId="{C64D76AF-43A9-4D50-AF2B-B04A9D88250F}" destId="{FD26D4D5-25DF-472C-9E25-7BDC7E2A0086}" srcOrd="1" destOrd="0" presId="urn:microsoft.com/office/officeart/2005/8/layout/venn2"/>
    <dgm:cxn modelId="{50714AA0-E9EC-488B-A9D1-43B5E7D0EF16}" type="presOf" srcId="{075735CB-0D70-4315-B49C-690C2302D7F3}" destId="{29E28541-FEF5-46E8-968D-D7DCE45C2FC4}" srcOrd="1" destOrd="0" presId="urn:microsoft.com/office/officeart/2005/8/layout/venn2"/>
    <dgm:cxn modelId="{C3D2E768-638A-427A-98BC-118828E231DA}" type="presOf" srcId="{C289F002-9F06-4CF7-BDC7-0988F1E81370}" destId="{1E3E1274-26C4-4E26-AF06-E71F06E1B6B3}" srcOrd="1" destOrd="0" presId="urn:microsoft.com/office/officeart/2005/8/layout/venn2"/>
    <dgm:cxn modelId="{206D676F-1823-4BB8-9EA1-27FFAC04C6E7}" srcId="{F30F6862-9746-430E-BFE9-7CC8E10D4891}" destId="{C64D76AF-43A9-4D50-AF2B-B04A9D88250F}" srcOrd="3" destOrd="0" parTransId="{4B4EA8EF-AAE6-4697-8ED9-B090F1F955ED}" sibTransId="{0D85E5D1-3BBF-4679-B6BA-1E4711A8CD64}"/>
    <dgm:cxn modelId="{662E9131-7C86-4B6A-BE3A-025E3E304D4D}" type="presParOf" srcId="{9BE6D259-3CB6-46DB-9BDC-FA7E506CCDC1}" destId="{5E77A957-B198-4394-89C9-869C51011E7B}" srcOrd="0" destOrd="0" presId="urn:microsoft.com/office/officeart/2005/8/layout/venn2"/>
    <dgm:cxn modelId="{5761A158-C004-4D7F-B18F-25A077BEAD3D}" type="presParOf" srcId="{5E77A957-B198-4394-89C9-869C51011E7B}" destId="{37B1F893-E482-4F52-97C1-1B31B0EB8E3C}" srcOrd="0" destOrd="0" presId="urn:microsoft.com/office/officeart/2005/8/layout/venn2"/>
    <dgm:cxn modelId="{11E1B87C-D628-4096-9E0A-897B9D9D30B4}" type="presParOf" srcId="{5E77A957-B198-4394-89C9-869C51011E7B}" destId="{0577D321-95F7-4FE7-AB63-C0F9D59CC4A7}" srcOrd="1" destOrd="0" presId="urn:microsoft.com/office/officeart/2005/8/layout/venn2"/>
    <dgm:cxn modelId="{3D94CD61-4D87-44AC-A630-E80F1C2A375B}" type="presParOf" srcId="{9BE6D259-3CB6-46DB-9BDC-FA7E506CCDC1}" destId="{6340A1B5-5B59-42DA-B675-AEAE42139BC0}" srcOrd="1" destOrd="0" presId="urn:microsoft.com/office/officeart/2005/8/layout/venn2"/>
    <dgm:cxn modelId="{2BBDB37F-1724-4AB7-9D26-F994E7C8EB28}" type="presParOf" srcId="{6340A1B5-5B59-42DA-B675-AEAE42139BC0}" destId="{1C73584C-95A1-4665-9316-2C068380226E}" srcOrd="0" destOrd="0" presId="urn:microsoft.com/office/officeart/2005/8/layout/venn2"/>
    <dgm:cxn modelId="{AF9660FE-8642-4DD4-BB9F-09038BE0575C}" type="presParOf" srcId="{6340A1B5-5B59-42DA-B675-AEAE42139BC0}" destId="{1E3E1274-26C4-4E26-AF06-E71F06E1B6B3}" srcOrd="1" destOrd="0" presId="urn:microsoft.com/office/officeart/2005/8/layout/venn2"/>
    <dgm:cxn modelId="{2C9C2DF6-83EF-4DDA-B3E2-720256F58CF2}" type="presParOf" srcId="{9BE6D259-3CB6-46DB-9BDC-FA7E506CCDC1}" destId="{8FB31C6D-41C1-452C-8E15-CED24AD053B0}" srcOrd="2" destOrd="0" presId="urn:microsoft.com/office/officeart/2005/8/layout/venn2"/>
    <dgm:cxn modelId="{6032BB63-D22D-48E2-890A-FC80C3224F55}" type="presParOf" srcId="{8FB31C6D-41C1-452C-8E15-CED24AD053B0}" destId="{26F37DFB-632A-4DBA-A755-167C7E40CC66}" srcOrd="0" destOrd="0" presId="urn:microsoft.com/office/officeart/2005/8/layout/venn2"/>
    <dgm:cxn modelId="{1C617734-27D2-43F0-9CB4-AD90357906B1}" type="presParOf" srcId="{8FB31C6D-41C1-452C-8E15-CED24AD053B0}" destId="{29E28541-FEF5-46E8-968D-D7DCE45C2FC4}" srcOrd="1" destOrd="0" presId="urn:microsoft.com/office/officeart/2005/8/layout/venn2"/>
    <dgm:cxn modelId="{7BAA26F5-F7F4-4E54-A0C1-E2B17D45742E}" type="presParOf" srcId="{9BE6D259-3CB6-46DB-9BDC-FA7E506CCDC1}" destId="{AEC17E29-ED5C-443F-BFE5-903E43AC55AF}" srcOrd="3" destOrd="0" presId="urn:microsoft.com/office/officeart/2005/8/layout/venn2"/>
    <dgm:cxn modelId="{787D68D7-8702-41BE-B808-670B41CC75FC}" type="presParOf" srcId="{AEC17E29-ED5C-443F-BFE5-903E43AC55AF}" destId="{60A392DE-6E24-4FCE-8D90-CDE2FFC4DED0}" srcOrd="0" destOrd="0" presId="urn:microsoft.com/office/officeart/2005/8/layout/venn2"/>
    <dgm:cxn modelId="{9530D8E9-4835-4EE0-9FF5-3DF8E3DCA28C}" type="presParOf" srcId="{AEC17E29-ED5C-443F-BFE5-903E43AC55AF}" destId="{FD26D4D5-25DF-472C-9E25-7BDC7E2A0086}" srcOrd="1" destOrd="0" presId="urn:microsoft.com/office/officeart/2005/8/layout/venn2"/>
    <dgm:cxn modelId="{0DC80B6A-019D-40A7-81E6-00815CDD04C9}" type="presParOf" srcId="{9BE6D259-3CB6-46DB-9BDC-FA7E506CCDC1}" destId="{1A7B37F4-26BD-4D13-A967-9794BF8FBD65}" srcOrd="4" destOrd="0" presId="urn:microsoft.com/office/officeart/2005/8/layout/venn2"/>
    <dgm:cxn modelId="{08287C80-F767-4D8D-A27B-6EDC4076D400}" type="presParOf" srcId="{1A7B37F4-26BD-4D13-A967-9794BF8FBD65}" destId="{829218F5-D757-49F8-B6B3-DFC6F4928768}" srcOrd="0" destOrd="0" presId="urn:microsoft.com/office/officeart/2005/8/layout/venn2"/>
    <dgm:cxn modelId="{40CA8637-0DA7-4B15-B53D-892B7B4A22C5}" type="presParOf" srcId="{1A7B37F4-26BD-4D13-A967-9794BF8FBD65}" destId="{D7A4514A-40E5-4A96-B25E-06F23FF6A792}" srcOrd="1" destOrd="0" presId="urn:microsoft.com/office/officeart/2005/8/layout/venn2"/>
    <dgm:cxn modelId="{10512BFE-DBEE-4D44-B337-11113AFB5DD8}" type="presParOf" srcId="{9BE6D259-3CB6-46DB-9BDC-FA7E506CCDC1}" destId="{E486EF77-7F65-4444-BD3D-F4908C77F237}" srcOrd="5" destOrd="0" presId="urn:microsoft.com/office/officeart/2005/8/layout/venn2"/>
    <dgm:cxn modelId="{CBADF44C-41DD-4E35-8D98-256860EEB020}" type="presParOf" srcId="{E486EF77-7F65-4444-BD3D-F4908C77F237}" destId="{0732A293-3982-446D-B9FD-06634869D064}" srcOrd="0" destOrd="0" presId="urn:microsoft.com/office/officeart/2005/8/layout/venn2"/>
    <dgm:cxn modelId="{283DBEE9-073D-4462-9744-0CC158C544EF}" type="presParOf" srcId="{E486EF77-7F65-4444-BD3D-F4908C77F237}" destId="{23E6405A-4730-4305-81BD-9048439586D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B8EA24-1344-4F8F-87E1-2A785F7675C8}" type="doc">
      <dgm:prSet loTypeId="urn:microsoft.com/office/officeart/2005/8/layout/vList3" loCatId="list" qsTypeId="urn:microsoft.com/office/officeart/2005/8/quickstyle/simple1" qsCatId="simple" csTypeId="urn:microsoft.com/office/officeart/2005/8/colors/accent5_2" csCatId="accent5" phldr="1"/>
      <dgm:spPr/>
    </dgm:pt>
    <dgm:pt modelId="{8B6C831E-1C27-4769-B054-6F0463139B4B}">
      <dgm:prSet phldrT="[Texte]"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cs typeface="Lucida Sans Unicode" panose="020B0602030504020204" pitchFamily="34" charset="0"/>
              <a:hlinkClick xmlns:r="http://schemas.openxmlformats.org/officeDocument/2006/relationships" r:id="rId1"/>
            </a:rPr>
            <a:t>Financements et appels d’offres (plateforme SEDIA)</a:t>
          </a:r>
          <a:endParaRPr lang="fr-FR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60EC8E8D-82AB-4F3A-96F5-DF388081DD97}" type="parTrans" cxnId="{BC95692C-6BD5-4251-8888-FD3F4E20B6F4}">
      <dgm:prSet/>
      <dgm:spPr/>
      <dgm:t>
        <a:bodyPr/>
        <a:lstStyle/>
        <a:p>
          <a:endParaRPr lang="fr-FR"/>
        </a:p>
      </dgm:t>
    </dgm:pt>
    <dgm:pt modelId="{E2A1BC71-BD01-48FC-B2FE-FD9A8E5046E1}" type="sibTrans" cxnId="{BC95692C-6BD5-4251-8888-FD3F4E20B6F4}">
      <dgm:prSet/>
      <dgm:spPr/>
      <dgm:t>
        <a:bodyPr/>
        <a:lstStyle/>
        <a:p>
          <a:endParaRPr lang="fr-FR"/>
        </a:p>
      </dgm:t>
    </dgm:pt>
    <dgm:pt modelId="{1667E805-5E6B-4B0E-8997-F9097FCCB7B7}">
      <dgm:prSet phldrT="[Texte]"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cs typeface="Lucida Sans Unicode" panose="020B0602030504020204" pitchFamily="34" charset="0"/>
              <a:hlinkClick xmlns:r="http://schemas.openxmlformats.org/officeDocument/2006/relationships" r:id="rId2"/>
            </a:rPr>
            <a:t>Programme LIFE –point de contact national</a:t>
          </a:r>
          <a:endParaRPr lang="fr-FR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3F4A0B20-1400-40D5-BD97-24DBCD7F58A3}" type="parTrans" cxnId="{F1A66244-DF22-4042-B20E-32E7B2E9846D}">
      <dgm:prSet/>
      <dgm:spPr/>
      <dgm:t>
        <a:bodyPr/>
        <a:lstStyle/>
        <a:p>
          <a:endParaRPr lang="fr-FR"/>
        </a:p>
      </dgm:t>
    </dgm:pt>
    <dgm:pt modelId="{33488D5B-6C33-4599-ACA2-27A338559C0C}" type="sibTrans" cxnId="{F1A66244-DF22-4042-B20E-32E7B2E9846D}">
      <dgm:prSet/>
      <dgm:spPr/>
      <dgm:t>
        <a:bodyPr/>
        <a:lstStyle/>
        <a:p>
          <a:endParaRPr lang="fr-FR"/>
        </a:p>
      </dgm:t>
    </dgm:pt>
    <dgm:pt modelId="{F9C79217-70AD-4BDD-9F2D-8181E843AFDB}">
      <dgm:prSet phldrT="[Texte]"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cs typeface="Lucida Sans Unicode" panose="020B0602030504020204" pitchFamily="34" charset="0"/>
              <a:hlinkClick xmlns:r="http://schemas.openxmlformats.org/officeDocument/2006/relationships" r:id="rId3"/>
            </a:rPr>
            <a:t>Europe numérique</a:t>
          </a:r>
          <a:endParaRPr lang="fr-FR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D7B1086C-2D64-4DDF-AE74-34BC108BCDE4}" type="parTrans" cxnId="{28086B30-E6EE-4D49-91F2-4DF46B87A812}">
      <dgm:prSet/>
      <dgm:spPr/>
      <dgm:t>
        <a:bodyPr/>
        <a:lstStyle/>
        <a:p>
          <a:endParaRPr lang="fr-FR"/>
        </a:p>
      </dgm:t>
    </dgm:pt>
    <dgm:pt modelId="{076DA7D8-FAEF-47E9-B93E-3C47717F92B8}" type="sibTrans" cxnId="{28086B30-E6EE-4D49-91F2-4DF46B87A812}">
      <dgm:prSet/>
      <dgm:spPr/>
      <dgm:t>
        <a:bodyPr/>
        <a:lstStyle/>
        <a:p>
          <a:endParaRPr lang="fr-FR"/>
        </a:p>
      </dgm:t>
    </dgm:pt>
    <dgm:pt modelId="{11F28885-3E73-4009-9E27-CC88C392D1C3}">
      <dgm:prSet phldrT="[Texte]"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cs typeface="Lucida Sans Unicode" panose="020B0602030504020204" pitchFamily="34" charset="0"/>
              <a:hlinkClick xmlns:r="http://schemas.openxmlformats.org/officeDocument/2006/relationships" r:id="rId4"/>
            </a:rPr>
            <a:t>Opportunités européennes – délégation AURA à Bruxelles</a:t>
          </a:r>
          <a:endParaRPr lang="fr-FR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B0F1F1AB-43F5-4388-9B65-E23239FFA10C}" type="parTrans" cxnId="{04175F76-AB2E-44DA-B71C-4143EDEA4962}">
      <dgm:prSet/>
      <dgm:spPr/>
      <dgm:t>
        <a:bodyPr/>
        <a:lstStyle/>
        <a:p>
          <a:endParaRPr lang="fr-FR"/>
        </a:p>
      </dgm:t>
    </dgm:pt>
    <dgm:pt modelId="{03E51E38-05CD-4F47-92C0-BC6B84014B33}" type="sibTrans" cxnId="{04175F76-AB2E-44DA-B71C-4143EDEA4962}">
      <dgm:prSet/>
      <dgm:spPr/>
      <dgm:t>
        <a:bodyPr/>
        <a:lstStyle/>
        <a:p>
          <a:endParaRPr lang="fr-FR"/>
        </a:p>
      </dgm:t>
    </dgm:pt>
    <dgm:pt modelId="{AA58669B-D716-433A-A071-6524BA38F8E6}">
      <dgm:prSet phldrT="[Texte]"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cs typeface="Lucida Sans Unicode" panose="020B0602030504020204" pitchFamily="34" charset="0"/>
              <a:hlinkClick xmlns:r="http://schemas.openxmlformats.org/officeDocument/2006/relationships" r:id="rId5"/>
            </a:rPr>
            <a:t>Erasmus + Jeunesse et sports</a:t>
          </a:r>
          <a:endParaRPr lang="fr-FR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E47F4E75-E441-4E11-9781-6F816E112F5B}" type="parTrans" cxnId="{D1AC6E9A-EEA0-439C-94CA-3DEADF0F934B}">
      <dgm:prSet/>
      <dgm:spPr/>
      <dgm:t>
        <a:bodyPr/>
        <a:lstStyle/>
        <a:p>
          <a:endParaRPr lang="fr-FR"/>
        </a:p>
      </dgm:t>
    </dgm:pt>
    <dgm:pt modelId="{2907BCC3-ACAB-49F7-A34B-F09642F5A4BF}" type="sibTrans" cxnId="{D1AC6E9A-EEA0-439C-94CA-3DEADF0F934B}">
      <dgm:prSet/>
      <dgm:spPr/>
      <dgm:t>
        <a:bodyPr/>
        <a:lstStyle/>
        <a:p>
          <a:endParaRPr lang="fr-FR"/>
        </a:p>
      </dgm:t>
    </dgm:pt>
    <dgm:pt modelId="{DE50B22A-67F8-466D-870A-EC2116BAF855}">
      <dgm:prSet phldrT="[Texte]"/>
      <dgm:spPr/>
      <dgm:t>
        <a:bodyPr/>
        <a:lstStyle/>
        <a:p>
          <a:r>
            <a:rPr lang="fr-FR" dirty="0">
              <a:latin typeface="Lucida Sans Unicode" panose="020B0602030504020204" pitchFamily="34" charset="0"/>
              <a:cs typeface="Lucida Sans Unicode" panose="020B0602030504020204" pitchFamily="34" charset="0"/>
              <a:hlinkClick xmlns:r="http://schemas.openxmlformats.org/officeDocument/2006/relationships" r:id="rId6"/>
            </a:rPr>
            <a:t>Erasmus + éducation formation</a:t>
          </a:r>
          <a:endParaRPr lang="fr-FR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gm:t>
    </dgm:pt>
    <dgm:pt modelId="{F4FA0349-674F-4520-B2EF-F1CA24C1B68C}" type="parTrans" cxnId="{E76B184E-12DF-46C3-8D84-DD41BC0FC39D}">
      <dgm:prSet/>
      <dgm:spPr/>
      <dgm:t>
        <a:bodyPr/>
        <a:lstStyle/>
        <a:p>
          <a:endParaRPr lang="fr-FR"/>
        </a:p>
      </dgm:t>
    </dgm:pt>
    <dgm:pt modelId="{6C233B26-28E3-4283-8477-DA9EF7ED68CB}" type="sibTrans" cxnId="{E76B184E-12DF-46C3-8D84-DD41BC0FC39D}">
      <dgm:prSet/>
      <dgm:spPr/>
      <dgm:t>
        <a:bodyPr/>
        <a:lstStyle/>
        <a:p>
          <a:endParaRPr lang="fr-FR"/>
        </a:p>
      </dgm:t>
    </dgm:pt>
    <dgm:pt modelId="{093FCA47-3BED-4579-9765-101A679075B9}" type="pres">
      <dgm:prSet presAssocID="{4EB8EA24-1344-4F8F-87E1-2A785F7675C8}" presName="linearFlow" presStyleCnt="0">
        <dgm:presLayoutVars>
          <dgm:dir/>
          <dgm:resizeHandles val="exact"/>
        </dgm:presLayoutVars>
      </dgm:prSet>
      <dgm:spPr/>
    </dgm:pt>
    <dgm:pt modelId="{54232F7C-7DB2-4ADE-8705-D74E1A56C596}" type="pres">
      <dgm:prSet presAssocID="{8B6C831E-1C27-4769-B054-6F0463139B4B}" presName="composite" presStyleCnt="0"/>
      <dgm:spPr/>
    </dgm:pt>
    <dgm:pt modelId="{DC756C43-203C-43BC-BE19-C7649E5C1B8E}" type="pres">
      <dgm:prSet presAssocID="{8B6C831E-1C27-4769-B054-6F0463139B4B}" presName="imgShp" presStyleLbl="fgImgPlace1" presStyleIdx="0" presStyleCnt="6"/>
      <dgm:spPr>
        <a:blipFill>
          <a:blip xmlns:r="http://schemas.openxmlformats.org/officeDocument/2006/relationships" r:embed="rId7"/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0DC45D9E-8470-43B7-9A8A-E4FBD99BF0A0}" type="pres">
      <dgm:prSet presAssocID="{8B6C831E-1C27-4769-B054-6F0463139B4B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91BD14-F9F0-4C4A-83B0-31FA43C5D9A6}" type="pres">
      <dgm:prSet presAssocID="{E2A1BC71-BD01-48FC-B2FE-FD9A8E5046E1}" presName="spacing" presStyleCnt="0"/>
      <dgm:spPr/>
    </dgm:pt>
    <dgm:pt modelId="{76153EF4-A051-4DAB-AF7F-FD6B15FEE9AA}" type="pres">
      <dgm:prSet presAssocID="{11F28885-3E73-4009-9E27-CC88C392D1C3}" presName="composite" presStyleCnt="0"/>
      <dgm:spPr/>
    </dgm:pt>
    <dgm:pt modelId="{57DAA690-EFC0-43DA-9C8B-A60A016BD63B}" type="pres">
      <dgm:prSet presAssocID="{11F28885-3E73-4009-9E27-CC88C392D1C3}" presName="imgShp" presStyleLbl="fgImgPlace1" presStyleIdx="1" presStyleCnt="6"/>
      <dgm:spPr>
        <a:blipFill>
          <a:blip xmlns:r="http://schemas.openxmlformats.org/officeDocument/2006/relationships" r:embed="rId8"/>
          <a:srcRect/>
          <a:stretch>
            <a:fillRect l="-81000" r="-81000"/>
          </a:stretch>
        </a:blipFill>
      </dgm:spPr>
    </dgm:pt>
    <dgm:pt modelId="{2BC8FB8B-21D0-4436-A79E-A91FB0F8E18D}" type="pres">
      <dgm:prSet presAssocID="{11F28885-3E73-4009-9E27-CC88C392D1C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F707012-1629-4D05-8B07-26787309DF10}" type="pres">
      <dgm:prSet presAssocID="{03E51E38-05CD-4F47-92C0-BC6B84014B33}" presName="spacing" presStyleCnt="0"/>
      <dgm:spPr/>
    </dgm:pt>
    <dgm:pt modelId="{3C560AD1-CC97-4248-BAC1-0BDEAB593E71}" type="pres">
      <dgm:prSet presAssocID="{AA58669B-D716-433A-A071-6524BA38F8E6}" presName="composite" presStyleCnt="0"/>
      <dgm:spPr/>
    </dgm:pt>
    <dgm:pt modelId="{204E42B1-B3B6-4BBD-BAAA-8A656BB49FB1}" type="pres">
      <dgm:prSet presAssocID="{AA58669B-D716-433A-A071-6524BA38F8E6}" presName="imgShp" presStyleLbl="fgImgPlace1" presStyleIdx="2" presStyleCnt="6"/>
      <dgm:spPr>
        <a:blipFill>
          <a:blip xmlns:r="http://schemas.openxmlformats.org/officeDocument/2006/relationships" r:embed="rId9"/>
          <a:srcRect/>
          <a:stretch>
            <a:fillRect l="-39000" r="-39000"/>
          </a:stretch>
        </a:blipFill>
      </dgm:spPr>
    </dgm:pt>
    <dgm:pt modelId="{25408B4F-F24C-4A71-8A20-766079A63B5F}" type="pres">
      <dgm:prSet presAssocID="{AA58669B-D716-433A-A071-6524BA38F8E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296E4F-91EE-44AB-A704-196E25856D4A}" type="pres">
      <dgm:prSet presAssocID="{2907BCC3-ACAB-49F7-A34B-F09642F5A4BF}" presName="spacing" presStyleCnt="0"/>
      <dgm:spPr/>
    </dgm:pt>
    <dgm:pt modelId="{EEDA8F90-EDD8-4E0F-A86A-F02574E1705C}" type="pres">
      <dgm:prSet presAssocID="{DE50B22A-67F8-466D-870A-EC2116BAF855}" presName="composite" presStyleCnt="0"/>
      <dgm:spPr/>
    </dgm:pt>
    <dgm:pt modelId="{80472735-F6A2-4DD2-8528-38C99D7730B4}" type="pres">
      <dgm:prSet presAssocID="{DE50B22A-67F8-466D-870A-EC2116BAF855}" presName="imgShp" presStyleLbl="fgImgPlace1" presStyleIdx="3" presStyleCnt="6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5000" r="-125000"/>
          </a:stretch>
        </a:blipFill>
      </dgm:spPr>
    </dgm:pt>
    <dgm:pt modelId="{41DCBD47-698E-4FD0-9689-EC52FD6C4606}" type="pres">
      <dgm:prSet presAssocID="{DE50B22A-67F8-466D-870A-EC2116BAF855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BA901C-6AB0-4C91-88E0-26477B044710}" type="pres">
      <dgm:prSet presAssocID="{6C233B26-28E3-4283-8477-DA9EF7ED68CB}" presName="spacing" presStyleCnt="0"/>
      <dgm:spPr/>
    </dgm:pt>
    <dgm:pt modelId="{D68EE69D-23FF-4C4F-85EB-6762AB54E54D}" type="pres">
      <dgm:prSet presAssocID="{1667E805-5E6B-4B0E-8997-F9097FCCB7B7}" presName="composite" presStyleCnt="0"/>
      <dgm:spPr/>
    </dgm:pt>
    <dgm:pt modelId="{4816660D-D3AA-4D7D-8893-CA407CCC7A74}" type="pres">
      <dgm:prSet presAssocID="{1667E805-5E6B-4B0E-8997-F9097FCCB7B7}" presName="imgShp" presStyleLbl="fgImgPlace1" presStyleIdx="4" presStyleCnt="6"/>
      <dgm:spPr>
        <a:blipFill>
          <a:blip xmlns:r="http://schemas.openxmlformats.org/officeDocument/2006/relationships" r:embed="rId11"/>
          <a:srcRect/>
          <a:stretch>
            <a:fillRect l="-25000" r="-25000"/>
          </a:stretch>
        </a:blipFill>
      </dgm:spPr>
      <dgm:extLst/>
    </dgm:pt>
    <dgm:pt modelId="{97A81EE4-9AE9-4AE0-AF84-695F736FE161}" type="pres">
      <dgm:prSet presAssocID="{1667E805-5E6B-4B0E-8997-F9097FCCB7B7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4760CA-7A7F-4F41-BB49-E9EEBB7BAA6D}" type="pres">
      <dgm:prSet presAssocID="{33488D5B-6C33-4599-ACA2-27A338559C0C}" presName="spacing" presStyleCnt="0"/>
      <dgm:spPr/>
    </dgm:pt>
    <dgm:pt modelId="{4F2DE5E6-EC9D-401D-83B2-9D0398CDCCD5}" type="pres">
      <dgm:prSet presAssocID="{F9C79217-70AD-4BDD-9F2D-8181E843AFDB}" presName="composite" presStyleCnt="0"/>
      <dgm:spPr/>
    </dgm:pt>
    <dgm:pt modelId="{C9E5A8BB-1779-46F4-B633-08F30498F788}" type="pres">
      <dgm:prSet presAssocID="{F9C79217-70AD-4BDD-9F2D-8181E843AFDB}" presName="imgShp" presStyleLbl="fgImgPlace1" presStyleIdx="5" presStyleCnt="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/>
    </dgm:pt>
    <dgm:pt modelId="{68F01145-BE52-4A50-ABEC-02B1BE4B64F5}" type="pres">
      <dgm:prSet presAssocID="{F9C79217-70AD-4BDD-9F2D-8181E843AFDB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C95692C-6BD5-4251-8888-FD3F4E20B6F4}" srcId="{4EB8EA24-1344-4F8F-87E1-2A785F7675C8}" destId="{8B6C831E-1C27-4769-B054-6F0463139B4B}" srcOrd="0" destOrd="0" parTransId="{60EC8E8D-82AB-4F3A-96F5-DF388081DD97}" sibTransId="{E2A1BC71-BD01-48FC-B2FE-FD9A8E5046E1}"/>
    <dgm:cxn modelId="{67ECA55B-C695-4742-806D-DE00E93E010F}" type="presOf" srcId="{4EB8EA24-1344-4F8F-87E1-2A785F7675C8}" destId="{093FCA47-3BED-4579-9765-101A679075B9}" srcOrd="0" destOrd="0" presId="urn:microsoft.com/office/officeart/2005/8/layout/vList3"/>
    <dgm:cxn modelId="{AAA42EFA-2C2A-44E8-AB11-3D89CA495A80}" type="presOf" srcId="{11F28885-3E73-4009-9E27-CC88C392D1C3}" destId="{2BC8FB8B-21D0-4436-A79E-A91FB0F8E18D}" srcOrd="0" destOrd="0" presId="urn:microsoft.com/office/officeart/2005/8/layout/vList3"/>
    <dgm:cxn modelId="{C2966F9D-7032-4E23-A458-F4F26FDF6608}" type="presOf" srcId="{F9C79217-70AD-4BDD-9F2D-8181E843AFDB}" destId="{68F01145-BE52-4A50-ABEC-02B1BE4B64F5}" srcOrd="0" destOrd="0" presId="urn:microsoft.com/office/officeart/2005/8/layout/vList3"/>
    <dgm:cxn modelId="{03304A51-BC9B-4CF6-9DB3-EC10E6B55857}" type="presOf" srcId="{1667E805-5E6B-4B0E-8997-F9097FCCB7B7}" destId="{97A81EE4-9AE9-4AE0-AF84-695F736FE161}" srcOrd="0" destOrd="0" presId="urn:microsoft.com/office/officeart/2005/8/layout/vList3"/>
    <dgm:cxn modelId="{24EF8503-D838-4DAD-8A04-A45FB33FB419}" type="presOf" srcId="{8B6C831E-1C27-4769-B054-6F0463139B4B}" destId="{0DC45D9E-8470-43B7-9A8A-E4FBD99BF0A0}" srcOrd="0" destOrd="0" presId="urn:microsoft.com/office/officeart/2005/8/layout/vList3"/>
    <dgm:cxn modelId="{28086B30-E6EE-4D49-91F2-4DF46B87A812}" srcId="{4EB8EA24-1344-4F8F-87E1-2A785F7675C8}" destId="{F9C79217-70AD-4BDD-9F2D-8181E843AFDB}" srcOrd="5" destOrd="0" parTransId="{D7B1086C-2D64-4DDF-AE74-34BC108BCDE4}" sibTransId="{076DA7D8-FAEF-47E9-B93E-3C47717F92B8}"/>
    <dgm:cxn modelId="{D1AC6E9A-EEA0-439C-94CA-3DEADF0F934B}" srcId="{4EB8EA24-1344-4F8F-87E1-2A785F7675C8}" destId="{AA58669B-D716-433A-A071-6524BA38F8E6}" srcOrd="2" destOrd="0" parTransId="{E47F4E75-E441-4E11-9781-6F816E112F5B}" sibTransId="{2907BCC3-ACAB-49F7-A34B-F09642F5A4BF}"/>
    <dgm:cxn modelId="{F1A66244-DF22-4042-B20E-32E7B2E9846D}" srcId="{4EB8EA24-1344-4F8F-87E1-2A785F7675C8}" destId="{1667E805-5E6B-4B0E-8997-F9097FCCB7B7}" srcOrd="4" destOrd="0" parTransId="{3F4A0B20-1400-40D5-BD97-24DBCD7F58A3}" sibTransId="{33488D5B-6C33-4599-ACA2-27A338559C0C}"/>
    <dgm:cxn modelId="{E76B184E-12DF-46C3-8D84-DD41BC0FC39D}" srcId="{4EB8EA24-1344-4F8F-87E1-2A785F7675C8}" destId="{DE50B22A-67F8-466D-870A-EC2116BAF855}" srcOrd="3" destOrd="0" parTransId="{F4FA0349-674F-4520-B2EF-F1CA24C1B68C}" sibTransId="{6C233B26-28E3-4283-8477-DA9EF7ED68CB}"/>
    <dgm:cxn modelId="{04175F76-AB2E-44DA-B71C-4143EDEA4962}" srcId="{4EB8EA24-1344-4F8F-87E1-2A785F7675C8}" destId="{11F28885-3E73-4009-9E27-CC88C392D1C3}" srcOrd="1" destOrd="0" parTransId="{B0F1F1AB-43F5-4388-9B65-E23239FFA10C}" sibTransId="{03E51E38-05CD-4F47-92C0-BC6B84014B33}"/>
    <dgm:cxn modelId="{68E98B2A-8F33-4A42-A423-6B7D8CA9B795}" type="presOf" srcId="{DE50B22A-67F8-466D-870A-EC2116BAF855}" destId="{41DCBD47-698E-4FD0-9689-EC52FD6C4606}" srcOrd="0" destOrd="0" presId="urn:microsoft.com/office/officeart/2005/8/layout/vList3"/>
    <dgm:cxn modelId="{EEB14601-4573-48B3-A3FB-A434D3654F07}" type="presOf" srcId="{AA58669B-D716-433A-A071-6524BA38F8E6}" destId="{25408B4F-F24C-4A71-8A20-766079A63B5F}" srcOrd="0" destOrd="0" presId="urn:microsoft.com/office/officeart/2005/8/layout/vList3"/>
    <dgm:cxn modelId="{46276EFA-D193-4842-AF6F-0162F75BF4DE}" type="presParOf" srcId="{093FCA47-3BED-4579-9765-101A679075B9}" destId="{54232F7C-7DB2-4ADE-8705-D74E1A56C596}" srcOrd="0" destOrd="0" presId="urn:microsoft.com/office/officeart/2005/8/layout/vList3"/>
    <dgm:cxn modelId="{AA6AA9B6-3AB5-47F6-8B8F-1C617BE5744C}" type="presParOf" srcId="{54232F7C-7DB2-4ADE-8705-D74E1A56C596}" destId="{DC756C43-203C-43BC-BE19-C7649E5C1B8E}" srcOrd="0" destOrd="0" presId="urn:microsoft.com/office/officeart/2005/8/layout/vList3"/>
    <dgm:cxn modelId="{16FB23FB-4E00-4673-98DA-A01D260C247E}" type="presParOf" srcId="{54232F7C-7DB2-4ADE-8705-D74E1A56C596}" destId="{0DC45D9E-8470-43B7-9A8A-E4FBD99BF0A0}" srcOrd="1" destOrd="0" presId="urn:microsoft.com/office/officeart/2005/8/layout/vList3"/>
    <dgm:cxn modelId="{C97837CE-EE87-49D2-9468-13DBD6552A7D}" type="presParOf" srcId="{093FCA47-3BED-4579-9765-101A679075B9}" destId="{0091BD14-F9F0-4C4A-83B0-31FA43C5D9A6}" srcOrd="1" destOrd="0" presId="urn:microsoft.com/office/officeart/2005/8/layout/vList3"/>
    <dgm:cxn modelId="{E0468D03-04F8-49B9-9715-EC5A9635EEB7}" type="presParOf" srcId="{093FCA47-3BED-4579-9765-101A679075B9}" destId="{76153EF4-A051-4DAB-AF7F-FD6B15FEE9AA}" srcOrd="2" destOrd="0" presId="urn:microsoft.com/office/officeart/2005/8/layout/vList3"/>
    <dgm:cxn modelId="{7581F9CE-5D2B-4111-9FB2-74AB37EBEE81}" type="presParOf" srcId="{76153EF4-A051-4DAB-AF7F-FD6B15FEE9AA}" destId="{57DAA690-EFC0-43DA-9C8B-A60A016BD63B}" srcOrd="0" destOrd="0" presId="urn:microsoft.com/office/officeart/2005/8/layout/vList3"/>
    <dgm:cxn modelId="{4B1FABF0-D085-408E-9268-4F7493BB6951}" type="presParOf" srcId="{76153EF4-A051-4DAB-AF7F-FD6B15FEE9AA}" destId="{2BC8FB8B-21D0-4436-A79E-A91FB0F8E18D}" srcOrd="1" destOrd="0" presId="urn:microsoft.com/office/officeart/2005/8/layout/vList3"/>
    <dgm:cxn modelId="{27AB5EF8-8507-46BA-BFE5-68B1869F351A}" type="presParOf" srcId="{093FCA47-3BED-4579-9765-101A679075B9}" destId="{1F707012-1629-4D05-8B07-26787309DF10}" srcOrd="3" destOrd="0" presId="urn:microsoft.com/office/officeart/2005/8/layout/vList3"/>
    <dgm:cxn modelId="{C83F0833-203A-4C59-B130-DB6D977F35D2}" type="presParOf" srcId="{093FCA47-3BED-4579-9765-101A679075B9}" destId="{3C560AD1-CC97-4248-BAC1-0BDEAB593E71}" srcOrd="4" destOrd="0" presId="urn:microsoft.com/office/officeart/2005/8/layout/vList3"/>
    <dgm:cxn modelId="{353BE6DD-B541-4B0D-BCE5-19F48163B193}" type="presParOf" srcId="{3C560AD1-CC97-4248-BAC1-0BDEAB593E71}" destId="{204E42B1-B3B6-4BBD-BAAA-8A656BB49FB1}" srcOrd="0" destOrd="0" presId="urn:microsoft.com/office/officeart/2005/8/layout/vList3"/>
    <dgm:cxn modelId="{0277362B-06E6-480D-976F-DC2E4BE66649}" type="presParOf" srcId="{3C560AD1-CC97-4248-BAC1-0BDEAB593E71}" destId="{25408B4F-F24C-4A71-8A20-766079A63B5F}" srcOrd="1" destOrd="0" presId="urn:microsoft.com/office/officeart/2005/8/layout/vList3"/>
    <dgm:cxn modelId="{8D6D87B2-9CCE-44CE-9E09-2E37991479FE}" type="presParOf" srcId="{093FCA47-3BED-4579-9765-101A679075B9}" destId="{D2296E4F-91EE-44AB-A704-196E25856D4A}" srcOrd="5" destOrd="0" presId="urn:microsoft.com/office/officeart/2005/8/layout/vList3"/>
    <dgm:cxn modelId="{589F6436-6FCA-490F-86CB-53BB1DF97232}" type="presParOf" srcId="{093FCA47-3BED-4579-9765-101A679075B9}" destId="{EEDA8F90-EDD8-4E0F-A86A-F02574E1705C}" srcOrd="6" destOrd="0" presId="urn:microsoft.com/office/officeart/2005/8/layout/vList3"/>
    <dgm:cxn modelId="{DE3E60B5-6199-4261-95EF-551B5751BC75}" type="presParOf" srcId="{EEDA8F90-EDD8-4E0F-A86A-F02574E1705C}" destId="{80472735-F6A2-4DD2-8528-38C99D7730B4}" srcOrd="0" destOrd="0" presId="urn:microsoft.com/office/officeart/2005/8/layout/vList3"/>
    <dgm:cxn modelId="{3BB0C0E8-CF77-4516-BDF9-6C5CCCCA70E3}" type="presParOf" srcId="{EEDA8F90-EDD8-4E0F-A86A-F02574E1705C}" destId="{41DCBD47-698E-4FD0-9689-EC52FD6C4606}" srcOrd="1" destOrd="0" presId="urn:microsoft.com/office/officeart/2005/8/layout/vList3"/>
    <dgm:cxn modelId="{BEE78661-F51C-4593-AD88-32C4B920DFF0}" type="presParOf" srcId="{093FCA47-3BED-4579-9765-101A679075B9}" destId="{B6BA901C-6AB0-4C91-88E0-26477B044710}" srcOrd="7" destOrd="0" presId="urn:microsoft.com/office/officeart/2005/8/layout/vList3"/>
    <dgm:cxn modelId="{DC5E8081-6F1A-472B-9C4C-7083F354E43E}" type="presParOf" srcId="{093FCA47-3BED-4579-9765-101A679075B9}" destId="{D68EE69D-23FF-4C4F-85EB-6762AB54E54D}" srcOrd="8" destOrd="0" presId="urn:microsoft.com/office/officeart/2005/8/layout/vList3"/>
    <dgm:cxn modelId="{EAA9DF19-9C19-4DAE-9CE1-BE5B9C513BF9}" type="presParOf" srcId="{D68EE69D-23FF-4C4F-85EB-6762AB54E54D}" destId="{4816660D-D3AA-4D7D-8893-CA407CCC7A74}" srcOrd="0" destOrd="0" presId="urn:microsoft.com/office/officeart/2005/8/layout/vList3"/>
    <dgm:cxn modelId="{D3B5CFCA-7C27-4443-828D-858D67E5378F}" type="presParOf" srcId="{D68EE69D-23FF-4C4F-85EB-6762AB54E54D}" destId="{97A81EE4-9AE9-4AE0-AF84-695F736FE161}" srcOrd="1" destOrd="0" presId="urn:microsoft.com/office/officeart/2005/8/layout/vList3"/>
    <dgm:cxn modelId="{1A95A67F-5958-41D3-9D1D-7B71CF05F95B}" type="presParOf" srcId="{093FCA47-3BED-4579-9765-101A679075B9}" destId="{0B4760CA-7A7F-4F41-BB49-E9EEBB7BAA6D}" srcOrd="9" destOrd="0" presId="urn:microsoft.com/office/officeart/2005/8/layout/vList3"/>
    <dgm:cxn modelId="{F507B2E3-8D97-4B0B-BB0B-828B2AF8AB23}" type="presParOf" srcId="{093FCA47-3BED-4579-9765-101A679075B9}" destId="{4F2DE5E6-EC9D-401D-83B2-9D0398CDCCD5}" srcOrd="10" destOrd="0" presId="urn:microsoft.com/office/officeart/2005/8/layout/vList3"/>
    <dgm:cxn modelId="{3EA4D31A-A717-43BB-9082-A6DBF8774543}" type="presParOf" srcId="{4F2DE5E6-EC9D-401D-83B2-9D0398CDCCD5}" destId="{C9E5A8BB-1779-46F4-B633-08F30498F788}" srcOrd="0" destOrd="0" presId="urn:microsoft.com/office/officeart/2005/8/layout/vList3"/>
    <dgm:cxn modelId="{D32F5E54-F78A-4656-9C99-548722FE93AB}" type="presParOf" srcId="{4F2DE5E6-EC9D-401D-83B2-9D0398CDCCD5}" destId="{68F01145-BE52-4A50-ABEC-02B1BE4B64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556CF-B7DE-49FD-A71B-BC56D23D0469}">
      <dsp:nvSpPr>
        <dsp:cNvPr id="0" name=""/>
        <dsp:cNvSpPr/>
      </dsp:nvSpPr>
      <dsp:spPr>
        <a:xfrm>
          <a:off x="0" y="1165113"/>
          <a:ext cx="13792200" cy="1901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Marjolaine ARBONA-VIDAL</a:t>
          </a:r>
          <a:r>
            <a:rPr lang="en-US" sz="2800" i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, </a:t>
          </a:r>
          <a:r>
            <a:rPr lang="en-US" sz="2800" b="0" i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Coordinatrice Générale Maison des Européens / EUROPE DIRECT Lyon Métropole / </a:t>
          </a:r>
          <a:r>
            <a:rPr lang="en-US" sz="2800" b="0" i="0" u="sng" kern="1200" dirty="0">
              <a:latin typeface="Lucida Sans Unicode" panose="020B0602030504020204" pitchFamily="34" charset="0"/>
              <a:cs typeface="Lucida Sans Unicode" panose="020B0602030504020204" pitchFamily="34" charset="0"/>
              <a:hlinkClick xmlns:r="http://schemas.openxmlformats.org/officeDocument/2006/relationships" r:id="rId1"/>
            </a:rPr>
            <a:t>europedirect@mde-lyon.eu</a:t>
          </a:r>
          <a:r>
            <a:rPr lang="en-US" sz="2800" b="0" i="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  / 04.72.07.88.88 / 06.48.55.79.90</a:t>
          </a:r>
          <a:endParaRPr lang="fr-FR" sz="2800" kern="1200" dirty="0">
            <a:latin typeface="Lucida Sans Unicode" panose="020B0602030504020204" pitchFamily="34" charset="0"/>
            <a:cs typeface="Lucida Sans Unicode" panose="020B0602030504020204" pitchFamily="34" charset="0"/>
          </a:endParaRPr>
        </a:p>
      </dsp:txBody>
      <dsp:txXfrm>
        <a:off x="92811" y="1257924"/>
        <a:ext cx="13606578" cy="1715628"/>
      </dsp:txXfrm>
    </dsp:sp>
    <dsp:sp modelId="{31E34980-D5A2-44D4-B15B-36B1C2E95795}">
      <dsp:nvSpPr>
        <dsp:cNvPr id="0" name=""/>
        <dsp:cNvSpPr/>
      </dsp:nvSpPr>
      <dsp:spPr>
        <a:xfrm>
          <a:off x="0" y="3253564"/>
          <a:ext cx="13792200" cy="190125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Anna GASQUET, Directrice Maison de l’Europe / EUROPE DIRECT Drôme Ardèche / </a:t>
          </a:r>
          <a:r>
            <a:rPr lang="fr-FR" sz="2800" kern="1200" dirty="0">
              <a:latin typeface="Lucida Sans Unicode" panose="020B0602030504020204" pitchFamily="34" charset="0"/>
              <a:cs typeface="Lucida Sans Unicode" panose="020B0602030504020204" pitchFamily="34" charset="0"/>
              <a:hlinkClick xmlns:r="http://schemas.openxmlformats.org/officeDocument/2006/relationships" r:id="rId2"/>
            </a:rPr>
            <a:t>europedirect@maisoneurope2607.eu</a:t>
          </a:r>
          <a:r>
            <a:rPr lang="fr-FR" sz="2800" kern="1200" dirty="0">
              <a:latin typeface="Lucida Sans Unicode" panose="020B0602030504020204" pitchFamily="34" charset="0"/>
              <a:cs typeface="Lucida Sans Unicode" panose="020B0602030504020204" pitchFamily="34" charset="0"/>
            </a:rPr>
            <a:t> / 06 99 61 26 07 / </a:t>
          </a:r>
        </a:p>
      </dsp:txBody>
      <dsp:txXfrm>
        <a:off x="92811" y="3346375"/>
        <a:ext cx="13606578" cy="171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ECA5-ECF9-49D7-AE3E-4B12569C8FD1}" type="datetimeFigureOut">
              <a:rPr lang="fr-FR" smtClean="0"/>
              <a:t>08/06/2022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72E5A-2FBC-47BB-9777-2CDCA3802C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90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9" y="8685209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8" tIns="45714" rIns="91428" bIns="45714" anchor="b" anchorCtr="0" compatLnSpc="1">
            <a:noAutofit/>
          </a:bodyPr>
          <a:lstStyle/>
          <a:p>
            <a:pPr algn="r" defTabSz="9142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E28333-2A82-401D-86FE-E5DC1C3C56B4}" type="slidenum">
              <a:rPr/>
              <a:pPr algn="r" defTabSz="91428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en-US" sz="1200" dirty="0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963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9" y="8685209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28" tIns="45714" rIns="91428" bIns="45714" anchor="b" anchorCtr="0" compatLnSpc="1">
            <a:noAutofit/>
          </a:bodyPr>
          <a:lstStyle/>
          <a:p>
            <a:pPr algn="r" defTabSz="91428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E28333-2A82-401D-86FE-E5DC1C3C56B4}" type="slidenum">
              <a:rPr/>
              <a:pPr algn="r" defTabSz="91428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US" sz="1200" dirty="0"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294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12FED3-1A2A-45F1-8964-22797D2F492D}" type="slidenum">
              <a:rPr lang="fr-FR" altLang="en-US" smtClean="0">
                <a:latin typeface="Calibri" pitchFamily="34" charset="0"/>
              </a:rPr>
              <a:pPr/>
              <a:t>6</a:t>
            </a:fld>
            <a:endParaRPr lang="fr-FR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6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 noChangeArrowheads="1"/>
          </p:cNvSpPr>
          <p:nvPr>
            <p:ph type="body" sz="quarter" idx="4294967295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altLang="fr-FR"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 txBox="1">
            <a:spLocks noChangeArrowheads="1"/>
          </p:cNvSpPr>
          <p:nvPr/>
        </p:nvSpPr>
        <p:spPr bwMode="auto">
          <a:xfrm>
            <a:off x="3918171" y="7997893"/>
            <a:ext cx="2997473" cy="42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61" tIns="43731" rIns="87461" bIns="43731" anchor="b"/>
          <a:lstStyle/>
          <a:p>
            <a:pPr algn="r" eaLnBrk="1" hangingPunct="1">
              <a:buFont typeface="Arial" charset="0"/>
              <a:buNone/>
            </a:pPr>
            <a:fld id="{EC364A14-7F5C-4754-B1F6-A9609F82D0F4}" type="slidenum">
              <a:rPr lang="en-US" altLang="fr-FR" sz="1100">
                <a:solidFill>
                  <a:srgbClr val="545454"/>
                </a:solidFill>
                <a:latin typeface="Century Gothic" pitchFamily="34" charset="0"/>
              </a:rPr>
              <a:pPr algn="r" eaLnBrk="1" hangingPunct="1">
                <a:buFont typeface="Arial" charset="0"/>
                <a:buNone/>
              </a:pPr>
              <a:t>8</a:t>
            </a:fld>
            <a:endParaRPr lang="en-US" altLang="fr-FR" sz="1100" dirty="0">
              <a:solidFill>
                <a:srgbClr val="545454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2CC6D2-4D3B-4F10-889A-25A6297E778B}" type="slidenum">
              <a:rPr lang="fr-FR" altLang="en-US" smtClean="0">
                <a:latin typeface="Calibri" pitchFamily="34" charset="0"/>
              </a:rPr>
              <a:pPr/>
              <a:t>9</a:t>
            </a:fld>
            <a:endParaRPr lang="fr-FR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5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914400" y="9566910"/>
            <a:ext cx="4206240" cy="276999"/>
          </a:xfrm>
        </p:spPr>
        <p:txBody>
          <a:bodyPr/>
          <a:lstStyle/>
          <a:p>
            <a:fld id="{0C06E6C8-4D2C-4166-8DC7-0C7D65A9BFA2}" type="datetimeFigureOut">
              <a:rPr lang="fr-FR" smtClean="0"/>
              <a:pPr/>
              <a:t>08/06/2022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6217920" y="9566910"/>
            <a:ext cx="5852160" cy="276999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3167361" y="9566910"/>
            <a:ext cx="4206240" cy="276999"/>
          </a:xfrm>
        </p:spPr>
        <p:txBody>
          <a:bodyPr/>
          <a:lstStyle/>
          <a:p>
            <a:fld id="{5D9B37CD-9D37-4278-AA94-412DF2CE1EC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71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30668" y="6924268"/>
            <a:ext cx="3857625" cy="3362960"/>
          </a:xfrm>
          <a:custGeom>
            <a:avLst/>
            <a:gdLst/>
            <a:ahLst/>
            <a:cxnLst/>
            <a:rect l="l" t="t" r="r" b="b"/>
            <a:pathLst>
              <a:path w="3857625" h="3362959">
                <a:moveTo>
                  <a:pt x="789698" y="3362731"/>
                </a:moveTo>
                <a:lnTo>
                  <a:pt x="451307" y="2971939"/>
                </a:lnTo>
                <a:lnTo>
                  <a:pt x="0" y="3362731"/>
                </a:lnTo>
                <a:lnTo>
                  <a:pt x="789698" y="3362731"/>
                </a:lnTo>
                <a:close/>
              </a:path>
              <a:path w="3857625" h="3362959">
                <a:moveTo>
                  <a:pt x="3857320" y="0"/>
                </a:moveTo>
                <a:lnTo>
                  <a:pt x="2754033" y="970965"/>
                </a:lnTo>
                <a:lnTo>
                  <a:pt x="3857320" y="2224608"/>
                </a:lnTo>
                <a:lnTo>
                  <a:pt x="3857320" y="0"/>
                </a:lnTo>
                <a:close/>
              </a:path>
              <a:path w="3857625" h="3362959">
                <a:moveTo>
                  <a:pt x="3857333" y="2600198"/>
                </a:moveTo>
                <a:lnTo>
                  <a:pt x="2598102" y="1134554"/>
                </a:lnTo>
                <a:lnTo>
                  <a:pt x="618540" y="2835338"/>
                </a:lnTo>
                <a:lnTo>
                  <a:pt x="1071664" y="3362744"/>
                </a:lnTo>
                <a:lnTo>
                  <a:pt x="3857333" y="3362744"/>
                </a:lnTo>
                <a:lnTo>
                  <a:pt x="3857333" y="2600198"/>
                </a:lnTo>
                <a:close/>
              </a:path>
            </a:pathLst>
          </a:custGeom>
          <a:solidFill>
            <a:srgbClr val="116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31754" y="8970950"/>
            <a:ext cx="1514474" cy="9620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26406" y="8970950"/>
            <a:ext cx="857249" cy="96202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11"/>
            <a:ext cx="2145030" cy="1720850"/>
          </a:xfrm>
          <a:custGeom>
            <a:avLst/>
            <a:gdLst/>
            <a:ahLst/>
            <a:cxnLst/>
            <a:rect l="l" t="t" r="r" b="b"/>
            <a:pathLst>
              <a:path w="2145030" h="1720850">
                <a:moveTo>
                  <a:pt x="1370076" y="543661"/>
                </a:moveTo>
                <a:lnTo>
                  <a:pt x="902982" y="0"/>
                </a:lnTo>
                <a:lnTo>
                  <a:pt x="0" y="0"/>
                </a:lnTo>
                <a:lnTo>
                  <a:pt x="0" y="1720799"/>
                </a:lnTo>
                <a:lnTo>
                  <a:pt x="1370076" y="543661"/>
                </a:lnTo>
                <a:close/>
              </a:path>
              <a:path w="2145030" h="1720850">
                <a:moveTo>
                  <a:pt x="2144865" y="0"/>
                </a:moveTo>
                <a:lnTo>
                  <a:pt x="1291653" y="0"/>
                </a:lnTo>
                <a:lnTo>
                  <a:pt x="1664055" y="423138"/>
                </a:lnTo>
                <a:lnTo>
                  <a:pt x="2144865" y="0"/>
                </a:lnTo>
                <a:close/>
              </a:path>
            </a:pathLst>
          </a:custGeom>
          <a:solidFill>
            <a:srgbClr val="116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2126" y="1028700"/>
            <a:ext cx="5029200" cy="885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european-union.europa.eu/contact-eu/meet-us_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nfo-jeunes.fr/bureau-territorial-erasmus-auvergne-rhone-alp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028700"/>
            <a:ext cx="15849600" cy="916276"/>
          </a:xfrm>
          <a:prstGeom prst="rect">
            <a:avLst/>
          </a:prstGeom>
          <a:solidFill>
            <a:srgbClr val="116F7D"/>
          </a:solidFill>
        </p:spPr>
        <p:txBody>
          <a:bodyPr vert="horz" wrap="square" lIns="0" tIns="175895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385"/>
              </a:spcBef>
            </a:pPr>
            <a:r>
              <a:rPr lang="fr-FR" sz="4800" spc="509" dirty="0"/>
              <a:t>Un financement européen pour mon projet? </a:t>
            </a:r>
            <a:endParaRPr sz="4800" spc="509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xmlns="" id="{D2F094B8-397E-4A44-82F9-96B8484ED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128475"/>
              </p:ext>
            </p:extLst>
          </p:nvPr>
        </p:nvGraphicFramePr>
        <p:xfrm>
          <a:off x="457200" y="4663440"/>
          <a:ext cx="13792200" cy="6319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lh6.googleusercontent.com/bGmJ7pnEZXDhVluitITBSpCgy1kFhDSql92S3ZVxgE6_5ke-uMCNcRqwh4zN37Bzq9K7no4P6zugeoBJMyon8jRYJPsLTIQ9ysUuSRTbP83V390YaR_HORq7vYlS7eo1tuBPQNmKwDYor9cAqw">
            <a:extLst>
              <a:ext uri="{FF2B5EF4-FFF2-40B4-BE49-F238E27FC236}">
                <a16:creationId xmlns:a16="http://schemas.microsoft.com/office/drawing/2014/main" xmlns="" id="{67E51648-2629-482B-A202-631D2D14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24003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453" y="237396"/>
            <a:ext cx="13258800" cy="708527"/>
          </a:xfrm>
          <a:prstGeom prst="rect">
            <a:avLst/>
          </a:prstGeom>
          <a:solidFill>
            <a:srgbClr val="116F7D"/>
          </a:solidFill>
        </p:spPr>
        <p:txBody>
          <a:bodyPr vert="horz" wrap="square" lIns="0" tIns="175895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385"/>
              </a:spcBef>
            </a:pPr>
            <a:r>
              <a:rPr lang="fr-FR" spc="509" dirty="0"/>
              <a:t>L’Europe près de chez vous</a:t>
            </a:r>
            <a:endParaRPr spc="509" dirty="0"/>
          </a:p>
        </p:txBody>
      </p:sp>
      <p:sp>
        <p:nvSpPr>
          <p:cNvPr id="6" name="Google Shape;99;p1">
            <a:extLst>
              <a:ext uri="{FF2B5EF4-FFF2-40B4-BE49-F238E27FC236}">
                <a16:creationId xmlns:a16="http://schemas.microsoft.com/office/drawing/2014/main" xmlns="" id="{69C157AC-5ECE-41A2-94F9-777FD080803F}"/>
              </a:ext>
            </a:extLst>
          </p:cNvPr>
          <p:cNvSpPr txBox="1"/>
          <p:nvPr/>
        </p:nvSpPr>
        <p:spPr>
          <a:xfrm>
            <a:off x="5902325" y="5915025"/>
            <a:ext cx="302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02;p1">
            <a:extLst>
              <a:ext uri="{FF2B5EF4-FFF2-40B4-BE49-F238E27FC236}">
                <a16:creationId xmlns:a16="http://schemas.microsoft.com/office/drawing/2014/main" xmlns="" id="{27842130-4341-4C49-AEDA-44D8F087231B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4398627" y="4076700"/>
            <a:ext cx="2212974" cy="220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B09446BE-B25E-410C-932A-24858303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00300"/>
            <a:ext cx="13279652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Google Shape;100;p1">
            <a:extLst>
              <a:ext uri="{FF2B5EF4-FFF2-40B4-BE49-F238E27FC236}">
                <a16:creationId xmlns:a16="http://schemas.microsoft.com/office/drawing/2014/main" xmlns="" id="{A4D157F5-2EAC-4551-8E67-AB6473DF196E}"/>
              </a:ext>
            </a:extLst>
          </p:cNvPr>
          <p:cNvSpPr txBox="1"/>
          <p:nvPr/>
        </p:nvSpPr>
        <p:spPr>
          <a:xfrm>
            <a:off x="13258800" y="6788683"/>
            <a:ext cx="4680520" cy="51702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fr-FR" sz="2400" b="1" i="0" u="none" strike="noStrike" cap="none" dirty="0">
                <a:latin typeface="Corbel" pitchFamily="34" charset="0"/>
                <a:sym typeface="Arial"/>
                <a:hlinkClick r:id="rId4"/>
              </a:rPr>
              <a:t>EUROPE DIRECT en France</a:t>
            </a:r>
            <a:endParaRPr sz="2400" b="1" i="0" u="none" strike="noStrike" cap="none" dirty="0">
              <a:latin typeface="Corbel" pitchFamily="34" charset="0"/>
              <a:sym typeface="Arial"/>
            </a:endParaRPr>
          </a:p>
        </p:txBody>
      </p:sp>
      <p:pic>
        <p:nvPicPr>
          <p:cNvPr id="2050" name="Picture 2" descr="https://lh6.googleusercontent.com/7YZLOHPExtshyx5nM-KwANqxj8zkssH3-XGT5Emb6ykDaqO2sWiqLFMI_qx3bhADWU70HyIicAnWXLEWPml4lFtlpUa4gjSRw75ikYixx1GksCdqNFCfkwNpfG65G-FTHayvLnL7edeQeXdmGA">
            <a:extLst>
              <a:ext uri="{FF2B5EF4-FFF2-40B4-BE49-F238E27FC236}">
                <a16:creationId xmlns:a16="http://schemas.microsoft.com/office/drawing/2014/main" xmlns="" id="{52E72C5C-C93F-417B-AEA7-65C347FAB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106" y="1385152"/>
            <a:ext cx="2106294" cy="23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83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453" y="237396"/>
            <a:ext cx="13258800" cy="708527"/>
          </a:xfrm>
          <a:prstGeom prst="rect">
            <a:avLst/>
          </a:prstGeom>
          <a:solidFill>
            <a:srgbClr val="116F7D"/>
          </a:solidFill>
        </p:spPr>
        <p:txBody>
          <a:bodyPr vert="horz" wrap="square" lIns="0" tIns="175895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385"/>
              </a:spcBef>
            </a:pPr>
            <a:r>
              <a:rPr lang="fr-FR" spc="509" dirty="0"/>
              <a:t>L’Europe près de chez vous</a:t>
            </a:r>
            <a:endParaRPr spc="509" dirty="0"/>
          </a:p>
        </p:txBody>
      </p:sp>
      <p:sp>
        <p:nvSpPr>
          <p:cNvPr id="6" name="Google Shape;99;p1">
            <a:extLst>
              <a:ext uri="{FF2B5EF4-FFF2-40B4-BE49-F238E27FC236}">
                <a16:creationId xmlns:a16="http://schemas.microsoft.com/office/drawing/2014/main" xmlns="" id="{69C157AC-5ECE-41A2-94F9-777FD080803F}"/>
              </a:ext>
            </a:extLst>
          </p:cNvPr>
          <p:cNvSpPr txBox="1"/>
          <p:nvPr/>
        </p:nvSpPr>
        <p:spPr>
          <a:xfrm>
            <a:off x="5902325" y="5915025"/>
            <a:ext cx="3025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 12">
            <a:hlinkClick r:id="rId2"/>
            <a:extLst>
              <a:ext uri="{FF2B5EF4-FFF2-40B4-BE49-F238E27FC236}">
                <a16:creationId xmlns:a16="http://schemas.microsoft.com/office/drawing/2014/main" xmlns="" id="{0E5279F2-C7BE-4DA4-A211-A057FFE247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66" y="1943100"/>
            <a:ext cx="1468998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65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921984931"/>
              </p:ext>
            </p:extLst>
          </p:nvPr>
        </p:nvGraphicFramePr>
        <p:xfrm>
          <a:off x="2209800" y="952500"/>
          <a:ext cx="12725400" cy="8927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ject 2">
            <a:extLst>
              <a:ext uri="{FF2B5EF4-FFF2-40B4-BE49-F238E27FC236}">
                <a16:creationId xmlns:a16="http://schemas.microsoft.com/office/drawing/2014/main" xmlns="" id="{05316255-8520-4BF4-9645-D024E3B1D76C}"/>
              </a:ext>
            </a:extLst>
          </p:cNvPr>
          <p:cNvSpPr txBox="1">
            <a:spLocks/>
          </p:cNvSpPr>
          <p:nvPr/>
        </p:nvSpPr>
        <p:spPr>
          <a:xfrm>
            <a:off x="2362200" y="196884"/>
            <a:ext cx="15392400" cy="546945"/>
          </a:xfrm>
          <a:prstGeom prst="rect">
            <a:avLst/>
          </a:prstGeom>
          <a:solidFill>
            <a:srgbClr val="116F7D"/>
          </a:solidFill>
        </p:spPr>
        <p:txBody>
          <a:bodyPr vert="horz" wrap="square" lIns="0" tIns="17589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17780" algn="ctr">
              <a:spcBef>
                <a:spcPts val="1385"/>
              </a:spcBef>
            </a:pPr>
            <a:r>
              <a:rPr lang="fr-FR" sz="2400" kern="0" spc="509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Les perspectives financières de l’UE 2021/2027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16939"/>
            <a:ext cx="13716000" cy="831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xmlns="" id="{C5A9E569-5E71-442B-9819-903FC5449F20}"/>
              </a:ext>
            </a:extLst>
          </p:cNvPr>
          <p:cNvSpPr txBox="1">
            <a:spLocks/>
          </p:cNvSpPr>
          <p:nvPr/>
        </p:nvSpPr>
        <p:spPr>
          <a:xfrm>
            <a:off x="2362200" y="196884"/>
            <a:ext cx="15392400" cy="546945"/>
          </a:xfrm>
          <a:prstGeom prst="rect">
            <a:avLst/>
          </a:prstGeom>
          <a:solidFill>
            <a:srgbClr val="116F7D"/>
          </a:solidFill>
        </p:spPr>
        <p:txBody>
          <a:bodyPr vert="horz" wrap="square" lIns="0" tIns="17589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17780" algn="ctr">
              <a:spcBef>
                <a:spcPts val="1385"/>
              </a:spcBef>
            </a:pPr>
            <a:r>
              <a:rPr lang="fr-FR" sz="2400" kern="0" spc="509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Les perspectives financières de l’UE 2021/2027</a:t>
            </a:r>
          </a:p>
        </p:txBody>
      </p:sp>
    </p:spTree>
    <p:extLst>
      <p:ext uri="{BB962C8B-B14F-4D97-AF65-F5344CB8AC3E}">
        <p14:creationId xmlns:p14="http://schemas.microsoft.com/office/powerpoint/2010/main" val="7009784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/>
          </p:cNvPr>
          <p:cNvSpPr txBox="1">
            <a:spLocks/>
          </p:cNvSpPr>
          <p:nvPr/>
        </p:nvSpPr>
        <p:spPr bwMode="auto">
          <a:xfrm>
            <a:off x="2771293" y="174948"/>
            <a:ext cx="12847022" cy="161352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4800" cap="all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400008"/>
              </p:ext>
            </p:extLst>
          </p:nvPr>
        </p:nvGraphicFramePr>
        <p:xfrm>
          <a:off x="1828800" y="2247900"/>
          <a:ext cx="10672808" cy="745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xmlns="" id="{CD9E3F09-04A8-49C6-B882-9720CDE67A80}"/>
              </a:ext>
            </a:extLst>
          </p:cNvPr>
          <p:cNvSpPr txBox="1">
            <a:spLocks/>
          </p:cNvSpPr>
          <p:nvPr/>
        </p:nvSpPr>
        <p:spPr>
          <a:xfrm>
            <a:off x="2362200" y="196884"/>
            <a:ext cx="15392400" cy="1095813"/>
          </a:xfrm>
          <a:prstGeom prst="rect">
            <a:avLst/>
          </a:prstGeom>
          <a:solidFill>
            <a:srgbClr val="116F7D"/>
          </a:solidFill>
        </p:spPr>
        <p:txBody>
          <a:bodyPr vert="horz" wrap="square" lIns="0" tIns="17589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R="17780" algn="ctr">
              <a:spcBef>
                <a:spcPts val="1385"/>
              </a:spcBef>
            </a:pPr>
            <a:r>
              <a:rPr lang="fr-FR" sz="2400" kern="0" spc="509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Les perspectives financières de l’UE </a:t>
            </a:r>
          </a:p>
          <a:p>
            <a:pPr marR="17780" algn="ctr">
              <a:spcBef>
                <a:spcPts val="1385"/>
              </a:spcBef>
            </a:pPr>
            <a:r>
              <a:rPr lang="fr-FR" sz="2400" kern="0" spc="509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Les 6 priorités 2019-2024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/>
          </p:nvPr>
        </p:nvGraphicFramePr>
        <p:xfrm>
          <a:off x="3959424" y="1903140"/>
          <a:ext cx="10036347" cy="815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re 1">
            <a:extLst/>
          </p:cNvPr>
          <p:cNvSpPr txBox="1">
            <a:spLocks/>
          </p:cNvSpPr>
          <p:nvPr/>
        </p:nvSpPr>
        <p:spPr bwMode="auto">
          <a:xfrm>
            <a:off x="2771293" y="174948"/>
            <a:ext cx="12847022" cy="75608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4800" cap="all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</a:pPr>
            <a:r>
              <a:rPr lang="en-US" sz="4200" b="1" dirty="0" err="1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Times New Roman"/>
                <a:cs typeface="Times New Roman"/>
                <a:sym typeface="Times New Roman"/>
              </a:rPr>
              <a:t>Outils</a:t>
            </a:r>
            <a:r>
              <a:rPr lang="en-US" sz="42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4200" b="1" dirty="0" err="1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Times New Roman"/>
                <a:cs typeface="Times New Roman"/>
                <a:sym typeface="Times New Roman"/>
              </a:rPr>
              <a:t>méthodologie</a:t>
            </a:r>
            <a:endParaRPr lang="en-US" sz="42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</a:pPr>
            <a:r>
              <a:rPr lang="fr-FR" sz="4200" b="1" i="1" dirty="0">
                <a:latin typeface="Corbel" pitchFamily="34" charset="0"/>
                <a:ea typeface="Times New Roman"/>
                <a:cs typeface="Times New Roman"/>
                <a:sym typeface="Times New Roman"/>
              </a:rPr>
              <a:t>Le cadre juridique</a:t>
            </a:r>
            <a:endParaRPr lang="fr-FR" sz="4200" cap="all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/>
          </p:cNvPr>
          <p:cNvGraphicFramePr/>
          <p:nvPr>
            <p:extLst/>
          </p:nvPr>
        </p:nvGraphicFramePr>
        <p:xfrm>
          <a:off x="2663282" y="1816893"/>
          <a:ext cx="6480719" cy="8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e 6">
            <a:extLst/>
          </p:cNvPr>
          <p:cNvGraphicFramePr/>
          <p:nvPr>
            <p:extLst/>
          </p:nvPr>
        </p:nvGraphicFramePr>
        <p:xfrm>
          <a:off x="9900086" y="2119164"/>
          <a:ext cx="5699486" cy="756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itre 1">
            <a:extLst/>
          </p:cNvPr>
          <p:cNvSpPr txBox="1">
            <a:spLocks/>
          </p:cNvSpPr>
          <p:nvPr/>
        </p:nvSpPr>
        <p:spPr bwMode="auto">
          <a:xfrm>
            <a:off x="2771293" y="174948"/>
            <a:ext cx="12847022" cy="75608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4800" cap="all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</a:pPr>
            <a:r>
              <a:rPr lang="en-US" sz="4200" b="1" dirty="0" err="1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Times New Roman"/>
                <a:cs typeface="Times New Roman"/>
                <a:sym typeface="Times New Roman"/>
              </a:rPr>
              <a:t>Outils</a:t>
            </a:r>
            <a:r>
              <a:rPr lang="en-US" sz="42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Times New Roman"/>
                <a:cs typeface="Times New Roman"/>
                <a:sym typeface="Times New Roman"/>
              </a:rPr>
              <a:t> et </a:t>
            </a:r>
            <a:r>
              <a:rPr lang="en-US" sz="4200" b="1" dirty="0" err="1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Times New Roman"/>
                <a:cs typeface="Times New Roman"/>
                <a:sym typeface="Times New Roman"/>
              </a:rPr>
              <a:t>méthodologie</a:t>
            </a:r>
            <a:endParaRPr lang="en-US" sz="4200" b="1" dirty="0">
              <a:solidFill>
                <a:schemeClr val="bg1">
                  <a:lumMod val="50000"/>
                </a:schemeClr>
              </a:solidFill>
              <a:latin typeface="Corbel" pitchFamily="34" charset="0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31859C"/>
              </a:buClr>
              <a:buSzPts val="2800"/>
            </a:pPr>
            <a:r>
              <a:rPr lang="fr-FR" sz="4200" b="1" i="1" dirty="0">
                <a:latin typeface="Corbel" pitchFamily="34" charset="0"/>
                <a:ea typeface="Times New Roman"/>
                <a:cs typeface="Times New Roman"/>
                <a:sym typeface="Times New Roman"/>
              </a:rPr>
              <a:t>Montage de projet</a:t>
            </a:r>
            <a:endParaRPr lang="fr-FR" sz="4200" cap="all" dirty="0">
              <a:latin typeface="Cambria" pitchFamily="18" charset="0"/>
              <a:ea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65826" y="4866502"/>
            <a:ext cx="2632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700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65826" y="4866502"/>
            <a:ext cx="2632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700" dirty="0"/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65826" y="4866502"/>
            <a:ext cx="2632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700" dirty="0"/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65826" y="4866502"/>
            <a:ext cx="26321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700" dirty="0"/>
              <a:t> 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xmlns="" id="{30BAF7B8-45A9-4393-B833-222D4C05A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718680"/>
              </p:ext>
            </p:extLst>
          </p:nvPr>
        </p:nvGraphicFramePr>
        <p:xfrm>
          <a:off x="2057400" y="1333500"/>
          <a:ext cx="14249400" cy="838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E99B961A-DCEC-4E77-9528-C7B14D561C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9400" y="266700"/>
            <a:ext cx="13258800" cy="670055"/>
          </a:xfrm>
          <a:prstGeom prst="rect">
            <a:avLst/>
          </a:prstGeom>
          <a:solidFill>
            <a:srgbClr val="116F7D"/>
          </a:solidFill>
        </p:spPr>
        <p:txBody>
          <a:bodyPr vert="horz" wrap="square" lIns="0" tIns="175895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385"/>
              </a:spcBef>
            </a:pPr>
            <a:r>
              <a:rPr lang="fr-FR" sz="3200" spc="509" dirty="0"/>
              <a:t>Programmes sectoriels / Thématiques</a:t>
            </a:r>
            <a:endParaRPr sz="3200" spc="50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266</Words>
  <Application>Microsoft Office PowerPoint</Application>
  <PresentationFormat>Personnalisé</PresentationFormat>
  <Paragraphs>67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Cambria</vt:lpstr>
      <vt:lpstr>Century Gothic</vt:lpstr>
      <vt:lpstr>Corbel</vt:lpstr>
      <vt:lpstr>Lucida Sans Unicode</vt:lpstr>
      <vt:lpstr>Times New Roman</vt:lpstr>
      <vt:lpstr>Office Theme</vt:lpstr>
      <vt:lpstr>Un financement européen pour mon projet? </vt:lpstr>
      <vt:lpstr>L’Europe près de chez vous</vt:lpstr>
      <vt:lpstr>L’Europe près de chez vous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Programmes sectoriels / Thématiques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ED LYON_template pptx</dc:title>
  <dc:creator>Maison des Européens Lyon</dc:creator>
  <cp:keywords>DAE2XqvhfKk,BAC5p1R06ck</cp:keywords>
  <cp:lastModifiedBy>Travail</cp:lastModifiedBy>
  <cp:revision>42</cp:revision>
  <dcterms:created xsi:type="dcterms:W3CDTF">2022-02-03T11:25:07Z</dcterms:created>
  <dcterms:modified xsi:type="dcterms:W3CDTF">2022-06-08T08:52:41Z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2022-02-03T00:00:00Z</vt:filetime>
  </property>
  <property fmtid="{D5CDD505-2E9C-101B-9397-08002B2CF9AE}" pid="3" name="Creator">
    <vt:lpwstr>Canva</vt:lpwstr>
  </property>
  <property fmtid="{D5CDD505-2E9C-101B-9397-08002B2CF9AE}" pid="4" name="LastSaved">
    <vt:filetime>2022-02-03T00:00:00Z</vt:filetime>
  </property>
</Properties>
</file>