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76" r:id="rId3"/>
    <p:sldId id="278" r:id="rId4"/>
  </p:sldIdLst>
  <p:sldSz cx="18288000" cy="10287000"/>
  <p:notesSz cx="18288000" cy="10287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364" y="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mailto:europedirect@maisoneurope2607.eu" TargetMode="External"/><Relationship Id="rId1" Type="http://schemas.openxmlformats.org/officeDocument/2006/relationships/hyperlink" Target="mailto:europedirect@mde-lyon.eu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mailto:europedirect@maisoneurope2607.eu" TargetMode="External"/><Relationship Id="rId1" Type="http://schemas.openxmlformats.org/officeDocument/2006/relationships/hyperlink" Target="mailto:europedirect@mde-lyon.e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0325CF-6F9E-4175-BAA0-9BE4136F928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D69B8CCD-ED55-4C31-BAE3-3AFE08F2FA01}">
      <dgm:prSet custT="1"/>
      <dgm:spPr/>
      <dgm:t>
        <a:bodyPr/>
        <a:lstStyle/>
        <a:p>
          <a:r>
            <a:rPr lang="en-US" sz="2800" b="0" i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Marjolaine ARBONA-VIDAL</a:t>
          </a:r>
          <a:r>
            <a:rPr lang="en-US" sz="2800" i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, </a:t>
          </a:r>
          <a:r>
            <a:rPr lang="en-US" sz="2800" b="0" i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Coordinatrice Générale Maison des Européens / EUROPE DIRECT Lyon Métropole / </a:t>
          </a:r>
          <a:r>
            <a:rPr lang="en-US" sz="2800" b="0" i="0" u="sng" dirty="0">
              <a:latin typeface="Lucida Sans Unicode" panose="020B0602030504020204" pitchFamily="34" charset="0"/>
              <a:cs typeface="Lucida Sans Unicode" panose="020B0602030504020204" pitchFamily="34" charset="0"/>
              <a:hlinkClick xmlns:r="http://schemas.openxmlformats.org/officeDocument/2006/relationships" r:id="rId1"/>
            </a:rPr>
            <a:t>europedirect@mde-lyon.eu</a:t>
          </a:r>
          <a:r>
            <a:rPr lang="en-US" sz="2800" b="0" i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  / 04.72.07.88.88 / 06.48.55.79.90</a:t>
          </a:r>
          <a:endParaRPr lang="fr-FR" sz="2800" dirty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09C9C3B4-00B0-4362-AC2A-898BD99E5262}" type="parTrans" cxnId="{32554B86-48E3-4F64-B54F-A02A8F8E72DB}">
      <dgm:prSet/>
      <dgm:spPr/>
      <dgm:t>
        <a:bodyPr/>
        <a:lstStyle/>
        <a:p>
          <a:endParaRPr lang="fr-FR"/>
        </a:p>
      </dgm:t>
    </dgm:pt>
    <dgm:pt modelId="{A42D885B-E4CF-44CC-B3E0-20C3AB2AE3F3}" type="sibTrans" cxnId="{32554B86-48E3-4F64-B54F-A02A8F8E72DB}">
      <dgm:prSet/>
      <dgm:spPr/>
      <dgm:t>
        <a:bodyPr/>
        <a:lstStyle/>
        <a:p>
          <a:endParaRPr lang="fr-FR"/>
        </a:p>
      </dgm:t>
    </dgm:pt>
    <dgm:pt modelId="{75AACFD6-3CF0-484B-B2DA-F2C18FD934F9}">
      <dgm:prSet custT="1"/>
      <dgm:spPr/>
      <dgm:t>
        <a:bodyPr/>
        <a:lstStyle/>
        <a:p>
          <a:r>
            <a:rPr lang="fr-FR" sz="28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Anna GASQUET, Directrice Maison de l’Europe / EUROPE DIRECT Drôme Ardèche / </a:t>
          </a:r>
          <a:r>
            <a:rPr lang="fr-FR" sz="2800" dirty="0">
              <a:latin typeface="Lucida Sans Unicode" panose="020B0602030504020204" pitchFamily="34" charset="0"/>
              <a:cs typeface="Lucida Sans Unicode" panose="020B0602030504020204" pitchFamily="34" charset="0"/>
              <a:hlinkClick xmlns:r="http://schemas.openxmlformats.org/officeDocument/2006/relationships" r:id="rId2"/>
            </a:rPr>
            <a:t>europedirect@maisoneurope2607.eu</a:t>
          </a:r>
          <a:r>
            <a:rPr lang="fr-FR" sz="28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 / 06 99 61 26 07 / </a:t>
          </a:r>
        </a:p>
      </dgm:t>
    </dgm:pt>
    <dgm:pt modelId="{78C56BB4-2884-4E2A-B34A-A1AF6CD3D9B7}" type="parTrans" cxnId="{87033725-1A51-46D8-AB45-87488214FCB6}">
      <dgm:prSet/>
      <dgm:spPr/>
      <dgm:t>
        <a:bodyPr/>
        <a:lstStyle/>
        <a:p>
          <a:endParaRPr lang="fr-FR"/>
        </a:p>
      </dgm:t>
    </dgm:pt>
    <dgm:pt modelId="{6D5476BF-E51C-4574-8475-F2DAD07979E9}" type="sibTrans" cxnId="{87033725-1A51-46D8-AB45-87488214FCB6}">
      <dgm:prSet/>
      <dgm:spPr/>
      <dgm:t>
        <a:bodyPr/>
        <a:lstStyle/>
        <a:p>
          <a:endParaRPr lang="fr-FR"/>
        </a:p>
      </dgm:t>
    </dgm:pt>
    <dgm:pt modelId="{A13B2609-ABF2-423A-B9E2-053EAA9929B6}" type="pres">
      <dgm:prSet presAssocID="{AF0325CF-6F9E-4175-BAA0-9BE4136F92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AD556CF-B7DE-49FD-A71B-BC56D23D0469}" type="pres">
      <dgm:prSet presAssocID="{D69B8CCD-ED55-4C31-BAE3-3AFE08F2FA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946FA0-AC3E-4046-867D-9C45E8EECEDE}" type="pres">
      <dgm:prSet presAssocID="{A42D885B-E4CF-44CC-B3E0-20C3AB2AE3F3}" presName="spacer" presStyleCnt="0"/>
      <dgm:spPr/>
    </dgm:pt>
    <dgm:pt modelId="{31E34980-D5A2-44D4-B15B-36B1C2E95795}" type="pres">
      <dgm:prSet presAssocID="{75AACFD6-3CF0-484B-B2DA-F2C18FD934F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2554B86-48E3-4F64-B54F-A02A8F8E72DB}" srcId="{AF0325CF-6F9E-4175-BAA0-9BE4136F9289}" destId="{D69B8CCD-ED55-4C31-BAE3-3AFE08F2FA01}" srcOrd="0" destOrd="0" parTransId="{09C9C3B4-00B0-4362-AC2A-898BD99E5262}" sibTransId="{A42D885B-E4CF-44CC-B3E0-20C3AB2AE3F3}"/>
    <dgm:cxn modelId="{7BD1A6B8-C09B-4FDC-AB05-049D1FE5B71D}" type="presOf" srcId="{75AACFD6-3CF0-484B-B2DA-F2C18FD934F9}" destId="{31E34980-D5A2-44D4-B15B-36B1C2E95795}" srcOrd="0" destOrd="0" presId="urn:microsoft.com/office/officeart/2005/8/layout/vList2"/>
    <dgm:cxn modelId="{4B4A1B2C-8B8C-4514-B3AC-9B12754FFF40}" type="presOf" srcId="{D69B8CCD-ED55-4C31-BAE3-3AFE08F2FA01}" destId="{EAD556CF-B7DE-49FD-A71B-BC56D23D0469}" srcOrd="0" destOrd="0" presId="urn:microsoft.com/office/officeart/2005/8/layout/vList2"/>
    <dgm:cxn modelId="{1B109864-F607-4A0E-8759-781E0538DF83}" type="presOf" srcId="{AF0325CF-6F9E-4175-BAA0-9BE4136F9289}" destId="{A13B2609-ABF2-423A-B9E2-053EAA9929B6}" srcOrd="0" destOrd="0" presId="urn:microsoft.com/office/officeart/2005/8/layout/vList2"/>
    <dgm:cxn modelId="{87033725-1A51-46D8-AB45-87488214FCB6}" srcId="{AF0325CF-6F9E-4175-BAA0-9BE4136F9289}" destId="{75AACFD6-3CF0-484B-B2DA-F2C18FD934F9}" srcOrd="1" destOrd="0" parTransId="{78C56BB4-2884-4E2A-B34A-A1AF6CD3D9B7}" sibTransId="{6D5476BF-E51C-4574-8475-F2DAD07979E9}"/>
    <dgm:cxn modelId="{B2BDC75C-BC5C-4498-B7A7-421E9C3268F7}" type="presParOf" srcId="{A13B2609-ABF2-423A-B9E2-053EAA9929B6}" destId="{EAD556CF-B7DE-49FD-A71B-BC56D23D0469}" srcOrd="0" destOrd="0" presId="urn:microsoft.com/office/officeart/2005/8/layout/vList2"/>
    <dgm:cxn modelId="{7138D014-8226-45EC-B48D-0FCE1299E581}" type="presParOf" srcId="{A13B2609-ABF2-423A-B9E2-053EAA9929B6}" destId="{54946FA0-AC3E-4046-867D-9C45E8EECEDE}" srcOrd="1" destOrd="0" presId="urn:microsoft.com/office/officeart/2005/8/layout/vList2"/>
    <dgm:cxn modelId="{47EA2F43-0010-4A32-B3D4-11E1416921F5}" type="presParOf" srcId="{A13B2609-ABF2-423A-B9E2-053EAA9929B6}" destId="{31E34980-D5A2-44D4-B15B-36B1C2E957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759BFC-1ADC-430C-A3CA-D65063843017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305DD0F2-4288-4B0E-AD9C-F273B0EF4705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Super - calculateurs de haute performance</a:t>
          </a:r>
        </a:p>
      </dgm:t>
    </dgm:pt>
    <dgm:pt modelId="{0C174BD2-BE56-43A5-B0BC-8D1D3CFBE332}" type="parTrans" cxnId="{BE3B42CE-5B8F-4F14-A860-C9832A6F7BFB}">
      <dgm:prSet/>
      <dgm:spPr/>
      <dgm:t>
        <a:bodyPr/>
        <a:lstStyle/>
        <a:p>
          <a:endParaRPr lang="fr-FR"/>
        </a:p>
      </dgm:t>
    </dgm:pt>
    <dgm:pt modelId="{B719D334-4910-46A4-BCDD-9C27E6104BBE}" type="sibTrans" cxnId="{BE3B42CE-5B8F-4F14-A860-C9832A6F7BFB}">
      <dgm:prSet custT="1"/>
      <dgm:spPr/>
      <dgm:t>
        <a:bodyPr/>
        <a:lstStyle/>
        <a:p>
          <a:endParaRPr lang="fr-FR" sz="1600" b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789EAC98-1986-4340-A64B-AAC4147326AE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Intelligence artificielle (</a:t>
          </a:r>
          <a:r>
            <a:rPr lang="fr-FR" sz="1600" b="0">
              <a:latin typeface="Lucida Sans Unicode" panose="020B0602030504020204" pitchFamily="34" charset="0"/>
              <a:cs typeface="Lucida Sans Unicode" panose="020B0602030504020204" pitchFamily="34" charset="0"/>
            </a:rPr>
            <a:t>IA)</a:t>
          </a:r>
          <a:endParaRPr lang="fr-FR" sz="1600" b="0" dirty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BF1FCC14-08EF-485B-A2C9-7E6289A6A5C9}" type="parTrans" cxnId="{436E5F71-05C0-4AAC-A1AB-72E40E80FE80}">
      <dgm:prSet/>
      <dgm:spPr/>
      <dgm:t>
        <a:bodyPr/>
        <a:lstStyle/>
        <a:p>
          <a:endParaRPr lang="fr-FR"/>
        </a:p>
      </dgm:t>
    </dgm:pt>
    <dgm:pt modelId="{D2A06D2E-F60E-4EC8-8EEA-4A5D4CC61273}" type="sibTrans" cxnId="{436E5F71-05C0-4AAC-A1AB-72E40E80FE80}">
      <dgm:prSet custT="1"/>
      <dgm:spPr/>
      <dgm:t>
        <a:bodyPr/>
        <a:lstStyle/>
        <a:p>
          <a:endParaRPr lang="fr-FR" sz="1600" b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BC5ED7B0-B514-4D33-92FC-079C3803E249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Cybersécurité </a:t>
          </a:r>
          <a:r>
            <a:rPr lang="fr-FR" sz="1600" b="0">
              <a:latin typeface="Lucida Sans Unicode" panose="020B0602030504020204" pitchFamily="34" charset="0"/>
              <a:cs typeface="Lucida Sans Unicode" panose="020B0602030504020204" pitchFamily="34" charset="0"/>
            </a:rPr>
            <a:t>et confiance</a:t>
          </a:r>
          <a:endParaRPr lang="fr-FR" sz="1600" b="0" dirty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1B7F8F4B-5499-4D30-8249-A9622CDF9579}" type="parTrans" cxnId="{0670A282-43A9-42D5-8D6C-7B53F5A1D8F4}">
      <dgm:prSet/>
      <dgm:spPr/>
      <dgm:t>
        <a:bodyPr/>
        <a:lstStyle/>
        <a:p>
          <a:endParaRPr lang="fr-FR"/>
        </a:p>
      </dgm:t>
    </dgm:pt>
    <dgm:pt modelId="{425D5C27-AC93-4C99-9030-F23256454016}" type="sibTrans" cxnId="{0670A282-43A9-42D5-8D6C-7B53F5A1D8F4}">
      <dgm:prSet custT="1"/>
      <dgm:spPr/>
      <dgm:t>
        <a:bodyPr/>
        <a:lstStyle/>
        <a:p>
          <a:endParaRPr lang="fr-FR" sz="1600" b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FEB03083-9195-4989-A3C1-494533C9457D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Déploiement, meilleure utilisation des capacités numériques et interopérabilité - </a:t>
          </a:r>
          <a:r>
            <a:rPr lang="fr-FR" sz="1600" b="0" i="1" dirty="0">
              <a:latin typeface="Lucida Sans Unicode" panose="020B0602030504020204" pitchFamily="34" charset="0"/>
              <a:cs typeface="Lucida Sans Unicode" panose="020B0602030504020204" pitchFamily="34" charset="0"/>
            </a:rPr>
            <a:t>Pôles d’innovation numérique (Digital Innovation Hubs – EDIH) au niveau régional</a:t>
          </a:r>
          <a:endParaRPr lang="fr-FR" sz="1600" b="0" dirty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E0A83BDC-509F-42C5-BF2B-2A90863A6F71}" type="parTrans" cxnId="{0AECBDA5-7D05-4FF8-B2D5-092C8DA21037}">
      <dgm:prSet/>
      <dgm:spPr/>
      <dgm:t>
        <a:bodyPr/>
        <a:lstStyle/>
        <a:p>
          <a:endParaRPr lang="fr-FR"/>
        </a:p>
      </dgm:t>
    </dgm:pt>
    <dgm:pt modelId="{3987F7E7-AE98-4755-9FCD-7CEB7B0D2535}" type="sibTrans" cxnId="{0AECBDA5-7D05-4FF8-B2D5-092C8DA21037}">
      <dgm:prSet custT="1"/>
      <dgm:spPr/>
      <dgm:t>
        <a:bodyPr/>
        <a:lstStyle/>
        <a:p>
          <a:endParaRPr lang="fr-FR" sz="1600" b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5F00C40C-3386-4D8D-9881-9B3424E84E5B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Compétences numériques avancées </a:t>
          </a:r>
          <a:r>
            <a:rPr lang="fr-FR" sz="1600" b="0" i="1" dirty="0">
              <a:latin typeface="Lucida Sans Unicode" panose="020B0602030504020204" pitchFamily="34" charset="0"/>
              <a:cs typeface="Lucida Sans Unicode" panose="020B0602030504020204" pitchFamily="34" charset="0"/>
            </a:rPr>
            <a:t>- Cours de master, Formations de courte durée et stages, Aide à la recherche d’emploi,</a:t>
          </a:r>
        </a:p>
      </dgm:t>
    </dgm:pt>
    <dgm:pt modelId="{29F29FEC-8FC7-49D1-8612-E44799368D71}" type="sibTrans" cxnId="{D27A3558-AD2C-4D39-B47B-38586248A924}">
      <dgm:prSet custT="1"/>
      <dgm:spPr/>
      <dgm:t>
        <a:bodyPr/>
        <a:lstStyle/>
        <a:p>
          <a:endParaRPr lang="fr-FR" sz="1600" b="0"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63D6C885-A1FD-4F28-8919-36E6A97AA9EC}" type="parTrans" cxnId="{D27A3558-AD2C-4D39-B47B-38586248A924}">
      <dgm:prSet/>
      <dgm:spPr/>
      <dgm:t>
        <a:bodyPr/>
        <a:lstStyle/>
        <a:p>
          <a:endParaRPr lang="fr-FR"/>
        </a:p>
      </dgm:t>
    </dgm:pt>
    <dgm:pt modelId="{3567037C-A554-40CE-9339-B3F95AC7A7C8}">
      <dgm:prSet custT="1"/>
      <dgm:spPr/>
      <dgm:t>
        <a:bodyPr/>
        <a:lstStyle/>
        <a:p>
          <a:r>
            <a:rPr lang="fr-FR" sz="1600" b="0" dirty="0">
              <a:latin typeface="Lucida Sans Unicode" panose="020B0602030504020204" pitchFamily="34" charset="0"/>
              <a:cs typeface="Lucida Sans Unicode" panose="020B0602030504020204" pitchFamily="34" charset="0"/>
            </a:rPr>
            <a:t>Plateforme pour l’emploi et les compétences numériques.</a:t>
          </a:r>
        </a:p>
      </dgm:t>
    </dgm:pt>
    <dgm:pt modelId="{06BCD58F-5670-4401-B8E2-F6B6211C85E7}" type="sibTrans" cxnId="{A145650C-0A2A-44A5-B71C-3E0226FCA405}">
      <dgm:prSet/>
      <dgm:spPr/>
      <dgm:t>
        <a:bodyPr/>
        <a:lstStyle/>
        <a:p>
          <a:endParaRPr lang="fr-FR" b="0"/>
        </a:p>
      </dgm:t>
    </dgm:pt>
    <dgm:pt modelId="{B042F46E-8EBB-4F08-B20F-6A820CFE1AE0}" type="parTrans" cxnId="{A145650C-0A2A-44A5-B71C-3E0226FCA405}">
      <dgm:prSet/>
      <dgm:spPr/>
      <dgm:t>
        <a:bodyPr/>
        <a:lstStyle/>
        <a:p>
          <a:endParaRPr lang="fr-FR"/>
        </a:p>
      </dgm:t>
    </dgm:pt>
    <dgm:pt modelId="{ABAC1A02-6855-4658-9E94-036D91678D91}" type="pres">
      <dgm:prSet presAssocID="{03759BFC-1ADC-430C-A3CA-D6506384301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904FCCC-EEC8-45B9-9A15-C49B72DB36EC}" type="pres">
      <dgm:prSet presAssocID="{305DD0F2-4288-4B0E-AD9C-F273B0EF470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65595A-AB80-4C29-89E4-25398C1466DD}" type="pres">
      <dgm:prSet presAssocID="{B719D334-4910-46A4-BCDD-9C27E6104BBE}" presName="sibTrans" presStyleLbl="sibTrans2D1" presStyleIdx="0" presStyleCnt="6"/>
      <dgm:spPr/>
      <dgm:t>
        <a:bodyPr/>
        <a:lstStyle/>
        <a:p>
          <a:endParaRPr lang="fr-FR"/>
        </a:p>
      </dgm:t>
    </dgm:pt>
    <dgm:pt modelId="{FC29D7EC-6856-4F0B-9EFB-C41AF15F9229}" type="pres">
      <dgm:prSet presAssocID="{B719D334-4910-46A4-BCDD-9C27E6104BBE}" presName="connectorText" presStyleLbl="sibTrans2D1" presStyleIdx="0" presStyleCnt="6"/>
      <dgm:spPr/>
      <dgm:t>
        <a:bodyPr/>
        <a:lstStyle/>
        <a:p>
          <a:endParaRPr lang="fr-FR"/>
        </a:p>
      </dgm:t>
    </dgm:pt>
    <dgm:pt modelId="{E3604562-FA97-44CE-906E-15D7E44F698D}" type="pres">
      <dgm:prSet presAssocID="{789EAC98-1986-4340-A64B-AAC4147326A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E144B8-BF00-4F20-AE96-23C3E5CC2D1F}" type="pres">
      <dgm:prSet presAssocID="{D2A06D2E-F60E-4EC8-8EEA-4A5D4CC61273}" presName="sibTrans" presStyleLbl="sibTrans2D1" presStyleIdx="1" presStyleCnt="6"/>
      <dgm:spPr/>
      <dgm:t>
        <a:bodyPr/>
        <a:lstStyle/>
        <a:p>
          <a:endParaRPr lang="fr-FR"/>
        </a:p>
      </dgm:t>
    </dgm:pt>
    <dgm:pt modelId="{22B545EC-DD20-46C8-BFCD-4DDCA80031D4}" type="pres">
      <dgm:prSet presAssocID="{D2A06D2E-F60E-4EC8-8EEA-4A5D4CC61273}" presName="connectorText" presStyleLbl="sibTrans2D1" presStyleIdx="1" presStyleCnt="6"/>
      <dgm:spPr/>
      <dgm:t>
        <a:bodyPr/>
        <a:lstStyle/>
        <a:p>
          <a:endParaRPr lang="fr-FR"/>
        </a:p>
      </dgm:t>
    </dgm:pt>
    <dgm:pt modelId="{97D8ACE4-8B8C-45C5-9757-BE0086E87833}" type="pres">
      <dgm:prSet presAssocID="{BC5ED7B0-B514-4D33-92FC-079C3803E24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084771C-921A-4EBD-9458-B022F422D5A8}" type="pres">
      <dgm:prSet presAssocID="{425D5C27-AC93-4C99-9030-F23256454016}" presName="sibTrans" presStyleLbl="sibTrans2D1" presStyleIdx="2" presStyleCnt="6"/>
      <dgm:spPr/>
      <dgm:t>
        <a:bodyPr/>
        <a:lstStyle/>
        <a:p>
          <a:endParaRPr lang="fr-FR"/>
        </a:p>
      </dgm:t>
    </dgm:pt>
    <dgm:pt modelId="{F4DED306-1AD0-4030-963F-D640CB00C0BC}" type="pres">
      <dgm:prSet presAssocID="{425D5C27-AC93-4C99-9030-F23256454016}" presName="connectorText" presStyleLbl="sibTrans2D1" presStyleIdx="2" presStyleCnt="6"/>
      <dgm:spPr/>
      <dgm:t>
        <a:bodyPr/>
        <a:lstStyle/>
        <a:p>
          <a:endParaRPr lang="fr-FR"/>
        </a:p>
      </dgm:t>
    </dgm:pt>
    <dgm:pt modelId="{0873BBCD-AC25-4702-BCD4-A7731DA36C2F}" type="pres">
      <dgm:prSet presAssocID="{5F00C40C-3386-4D8D-9881-9B3424E84E5B}" presName="node" presStyleLbl="node1" presStyleIdx="3" presStyleCnt="6" custScaleX="154566" custScaleY="1574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B4CE80-3878-4B5D-A2E4-8342DC815CEF}" type="pres">
      <dgm:prSet presAssocID="{29F29FEC-8FC7-49D1-8612-E44799368D71}" presName="sibTrans" presStyleLbl="sibTrans2D1" presStyleIdx="3" presStyleCnt="6"/>
      <dgm:spPr/>
      <dgm:t>
        <a:bodyPr/>
        <a:lstStyle/>
        <a:p>
          <a:endParaRPr lang="fr-FR"/>
        </a:p>
      </dgm:t>
    </dgm:pt>
    <dgm:pt modelId="{A89D316A-E5C9-4C05-8C57-49271EBBCE67}" type="pres">
      <dgm:prSet presAssocID="{29F29FEC-8FC7-49D1-8612-E44799368D71}" presName="connectorText" presStyleLbl="sibTrans2D1" presStyleIdx="3" presStyleCnt="6"/>
      <dgm:spPr/>
      <dgm:t>
        <a:bodyPr/>
        <a:lstStyle/>
        <a:p>
          <a:endParaRPr lang="fr-FR"/>
        </a:p>
      </dgm:t>
    </dgm:pt>
    <dgm:pt modelId="{38834098-8E8B-4A70-BEF6-FC2098D2EE22}" type="pres">
      <dgm:prSet presAssocID="{3567037C-A554-40CE-9339-B3F95AC7A7C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07C538-3A46-43D7-B5F8-34C834F04A37}" type="pres">
      <dgm:prSet presAssocID="{06BCD58F-5670-4401-B8E2-F6B6211C85E7}" presName="sibTrans" presStyleLbl="sibTrans2D1" presStyleIdx="4" presStyleCnt="6"/>
      <dgm:spPr/>
      <dgm:t>
        <a:bodyPr/>
        <a:lstStyle/>
        <a:p>
          <a:endParaRPr lang="fr-FR"/>
        </a:p>
      </dgm:t>
    </dgm:pt>
    <dgm:pt modelId="{3023DF92-E094-476D-849E-553274BF61FC}" type="pres">
      <dgm:prSet presAssocID="{06BCD58F-5670-4401-B8E2-F6B6211C85E7}" presName="connectorText" presStyleLbl="sibTrans2D1" presStyleIdx="4" presStyleCnt="6"/>
      <dgm:spPr/>
      <dgm:t>
        <a:bodyPr/>
        <a:lstStyle/>
        <a:p>
          <a:endParaRPr lang="fr-FR"/>
        </a:p>
      </dgm:t>
    </dgm:pt>
    <dgm:pt modelId="{09B4B6CF-BC8C-4BF7-AA0E-C453235306E5}" type="pres">
      <dgm:prSet presAssocID="{FEB03083-9195-4989-A3C1-494533C9457D}" presName="node" presStyleLbl="node1" presStyleIdx="5" presStyleCnt="6" custScaleX="144559" custScaleY="1523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4B81D5-BEF5-45DB-9291-9F1BB3CB6E0C}" type="pres">
      <dgm:prSet presAssocID="{3987F7E7-AE98-4755-9FCD-7CEB7B0D2535}" presName="sibTrans" presStyleLbl="sibTrans2D1" presStyleIdx="5" presStyleCnt="6"/>
      <dgm:spPr/>
      <dgm:t>
        <a:bodyPr/>
        <a:lstStyle/>
        <a:p>
          <a:endParaRPr lang="fr-FR"/>
        </a:p>
      </dgm:t>
    </dgm:pt>
    <dgm:pt modelId="{383990E3-B660-46E1-ACE5-0E9ED4925582}" type="pres">
      <dgm:prSet presAssocID="{3987F7E7-AE98-4755-9FCD-7CEB7B0D2535}" presName="connectorText" presStyleLbl="sibTrans2D1" presStyleIdx="5" presStyleCnt="6"/>
      <dgm:spPr/>
      <dgm:t>
        <a:bodyPr/>
        <a:lstStyle/>
        <a:p>
          <a:endParaRPr lang="fr-FR"/>
        </a:p>
      </dgm:t>
    </dgm:pt>
  </dgm:ptLst>
  <dgm:cxnLst>
    <dgm:cxn modelId="{E352DA57-5A29-4F56-AC8B-4A7F996AEB5F}" type="presOf" srcId="{3987F7E7-AE98-4755-9FCD-7CEB7B0D2535}" destId="{2B4B81D5-BEF5-45DB-9291-9F1BB3CB6E0C}" srcOrd="0" destOrd="0" presId="urn:microsoft.com/office/officeart/2005/8/layout/cycle2"/>
    <dgm:cxn modelId="{436E5F71-05C0-4AAC-A1AB-72E40E80FE80}" srcId="{03759BFC-1ADC-430C-A3CA-D65063843017}" destId="{789EAC98-1986-4340-A64B-AAC4147326AE}" srcOrd="1" destOrd="0" parTransId="{BF1FCC14-08EF-485B-A2C9-7E6289A6A5C9}" sibTransId="{D2A06D2E-F60E-4EC8-8EEA-4A5D4CC61273}"/>
    <dgm:cxn modelId="{D27A3558-AD2C-4D39-B47B-38586248A924}" srcId="{03759BFC-1ADC-430C-A3CA-D65063843017}" destId="{5F00C40C-3386-4D8D-9881-9B3424E84E5B}" srcOrd="3" destOrd="0" parTransId="{63D6C885-A1FD-4F28-8919-36E6A97AA9EC}" sibTransId="{29F29FEC-8FC7-49D1-8612-E44799368D71}"/>
    <dgm:cxn modelId="{3D1CBDCA-8473-4FBC-BBF7-D691F8CF32D7}" type="presOf" srcId="{5F00C40C-3386-4D8D-9881-9B3424E84E5B}" destId="{0873BBCD-AC25-4702-BCD4-A7731DA36C2F}" srcOrd="0" destOrd="0" presId="urn:microsoft.com/office/officeart/2005/8/layout/cycle2"/>
    <dgm:cxn modelId="{0AECBDA5-7D05-4FF8-B2D5-092C8DA21037}" srcId="{03759BFC-1ADC-430C-A3CA-D65063843017}" destId="{FEB03083-9195-4989-A3C1-494533C9457D}" srcOrd="5" destOrd="0" parTransId="{E0A83BDC-509F-42C5-BF2B-2A90863A6F71}" sibTransId="{3987F7E7-AE98-4755-9FCD-7CEB7B0D2535}"/>
    <dgm:cxn modelId="{A145650C-0A2A-44A5-B71C-3E0226FCA405}" srcId="{03759BFC-1ADC-430C-A3CA-D65063843017}" destId="{3567037C-A554-40CE-9339-B3F95AC7A7C8}" srcOrd="4" destOrd="0" parTransId="{B042F46E-8EBB-4F08-B20F-6A820CFE1AE0}" sibTransId="{06BCD58F-5670-4401-B8E2-F6B6211C85E7}"/>
    <dgm:cxn modelId="{EA2870EC-0C1B-4E38-A75E-C6A727DEB8EA}" type="presOf" srcId="{FEB03083-9195-4989-A3C1-494533C9457D}" destId="{09B4B6CF-BC8C-4BF7-AA0E-C453235306E5}" srcOrd="0" destOrd="0" presId="urn:microsoft.com/office/officeart/2005/8/layout/cycle2"/>
    <dgm:cxn modelId="{672B3DBC-DC78-459F-9D64-8C3D9220AE79}" type="presOf" srcId="{B719D334-4910-46A4-BCDD-9C27E6104BBE}" destId="{7E65595A-AB80-4C29-89E4-25398C1466DD}" srcOrd="0" destOrd="0" presId="urn:microsoft.com/office/officeart/2005/8/layout/cycle2"/>
    <dgm:cxn modelId="{FBEB4F98-BD97-4879-A399-84F3B0AFFF5F}" type="presOf" srcId="{789EAC98-1986-4340-A64B-AAC4147326AE}" destId="{E3604562-FA97-44CE-906E-15D7E44F698D}" srcOrd="0" destOrd="0" presId="urn:microsoft.com/office/officeart/2005/8/layout/cycle2"/>
    <dgm:cxn modelId="{0670A282-43A9-42D5-8D6C-7B53F5A1D8F4}" srcId="{03759BFC-1ADC-430C-A3CA-D65063843017}" destId="{BC5ED7B0-B514-4D33-92FC-079C3803E249}" srcOrd="2" destOrd="0" parTransId="{1B7F8F4B-5499-4D30-8249-A9622CDF9579}" sibTransId="{425D5C27-AC93-4C99-9030-F23256454016}"/>
    <dgm:cxn modelId="{A5286C46-0E22-4BEB-AD50-93D71BE792CE}" type="presOf" srcId="{3987F7E7-AE98-4755-9FCD-7CEB7B0D2535}" destId="{383990E3-B660-46E1-ACE5-0E9ED4925582}" srcOrd="1" destOrd="0" presId="urn:microsoft.com/office/officeart/2005/8/layout/cycle2"/>
    <dgm:cxn modelId="{BE3B42CE-5B8F-4F14-A860-C9832A6F7BFB}" srcId="{03759BFC-1ADC-430C-A3CA-D65063843017}" destId="{305DD0F2-4288-4B0E-AD9C-F273B0EF4705}" srcOrd="0" destOrd="0" parTransId="{0C174BD2-BE56-43A5-B0BC-8D1D3CFBE332}" sibTransId="{B719D334-4910-46A4-BCDD-9C27E6104BBE}"/>
    <dgm:cxn modelId="{F1301FBA-6C49-45AA-AE17-A3426FE8C6F0}" type="presOf" srcId="{3567037C-A554-40CE-9339-B3F95AC7A7C8}" destId="{38834098-8E8B-4A70-BEF6-FC2098D2EE22}" srcOrd="0" destOrd="0" presId="urn:microsoft.com/office/officeart/2005/8/layout/cycle2"/>
    <dgm:cxn modelId="{4A3A62EE-4F5F-4B1D-95B5-4E56B5531423}" type="presOf" srcId="{BC5ED7B0-B514-4D33-92FC-079C3803E249}" destId="{97D8ACE4-8B8C-45C5-9757-BE0086E87833}" srcOrd="0" destOrd="0" presId="urn:microsoft.com/office/officeart/2005/8/layout/cycle2"/>
    <dgm:cxn modelId="{11E1585F-115D-42E4-B229-7D52EEE7905C}" type="presOf" srcId="{B719D334-4910-46A4-BCDD-9C27E6104BBE}" destId="{FC29D7EC-6856-4F0B-9EFB-C41AF15F9229}" srcOrd="1" destOrd="0" presId="urn:microsoft.com/office/officeart/2005/8/layout/cycle2"/>
    <dgm:cxn modelId="{4DA6C072-66E6-408D-8931-B8C7DB9C1E9A}" type="presOf" srcId="{03759BFC-1ADC-430C-A3CA-D65063843017}" destId="{ABAC1A02-6855-4658-9E94-036D91678D91}" srcOrd="0" destOrd="0" presId="urn:microsoft.com/office/officeart/2005/8/layout/cycle2"/>
    <dgm:cxn modelId="{DC09C418-2C3D-4A9D-AABA-F06475637503}" type="presOf" srcId="{D2A06D2E-F60E-4EC8-8EEA-4A5D4CC61273}" destId="{22B545EC-DD20-46C8-BFCD-4DDCA80031D4}" srcOrd="1" destOrd="0" presId="urn:microsoft.com/office/officeart/2005/8/layout/cycle2"/>
    <dgm:cxn modelId="{A47F444D-4EE6-4C36-810E-F7DF58688BDC}" type="presOf" srcId="{425D5C27-AC93-4C99-9030-F23256454016}" destId="{F4DED306-1AD0-4030-963F-D640CB00C0BC}" srcOrd="1" destOrd="0" presId="urn:microsoft.com/office/officeart/2005/8/layout/cycle2"/>
    <dgm:cxn modelId="{65813AF4-2988-4A8F-9269-F1B8DE08205A}" type="presOf" srcId="{29F29FEC-8FC7-49D1-8612-E44799368D71}" destId="{A89D316A-E5C9-4C05-8C57-49271EBBCE67}" srcOrd="1" destOrd="0" presId="urn:microsoft.com/office/officeart/2005/8/layout/cycle2"/>
    <dgm:cxn modelId="{EB9DAFDB-A6D1-4240-B91A-31C6E0901C2A}" type="presOf" srcId="{D2A06D2E-F60E-4EC8-8EEA-4A5D4CC61273}" destId="{78E144B8-BF00-4F20-AE96-23C3E5CC2D1F}" srcOrd="0" destOrd="0" presId="urn:microsoft.com/office/officeart/2005/8/layout/cycle2"/>
    <dgm:cxn modelId="{FCD1EF44-704F-4CF9-A057-8FB45312E42E}" type="presOf" srcId="{06BCD58F-5670-4401-B8E2-F6B6211C85E7}" destId="{7307C538-3A46-43D7-B5F8-34C834F04A37}" srcOrd="0" destOrd="0" presId="urn:microsoft.com/office/officeart/2005/8/layout/cycle2"/>
    <dgm:cxn modelId="{9512D800-6ED9-4A52-B6D5-6FFA67241C89}" type="presOf" srcId="{425D5C27-AC93-4C99-9030-F23256454016}" destId="{F084771C-921A-4EBD-9458-B022F422D5A8}" srcOrd="0" destOrd="0" presId="urn:microsoft.com/office/officeart/2005/8/layout/cycle2"/>
    <dgm:cxn modelId="{4BE63D6F-5355-4909-B535-B1834DA55EEF}" type="presOf" srcId="{06BCD58F-5670-4401-B8E2-F6B6211C85E7}" destId="{3023DF92-E094-476D-849E-553274BF61FC}" srcOrd="1" destOrd="0" presId="urn:microsoft.com/office/officeart/2005/8/layout/cycle2"/>
    <dgm:cxn modelId="{DB6A701E-0578-498A-BD45-6C344B530110}" type="presOf" srcId="{305DD0F2-4288-4B0E-AD9C-F273B0EF4705}" destId="{9904FCCC-EEC8-45B9-9A15-C49B72DB36EC}" srcOrd="0" destOrd="0" presId="urn:microsoft.com/office/officeart/2005/8/layout/cycle2"/>
    <dgm:cxn modelId="{B497D66C-077D-4563-8D0A-F2C80E0BB362}" type="presOf" srcId="{29F29FEC-8FC7-49D1-8612-E44799368D71}" destId="{29B4CE80-3878-4B5D-A2E4-8342DC815CEF}" srcOrd="0" destOrd="0" presId="urn:microsoft.com/office/officeart/2005/8/layout/cycle2"/>
    <dgm:cxn modelId="{2A258382-CB53-4B78-9D33-6234D94169E7}" type="presParOf" srcId="{ABAC1A02-6855-4658-9E94-036D91678D91}" destId="{9904FCCC-EEC8-45B9-9A15-C49B72DB36EC}" srcOrd="0" destOrd="0" presId="urn:microsoft.com/office/officeart/2005/8/layout/cycle2"/>
    <dgm:cxn modelId="{7B5CC229-78B3-4C49-AF4B-6A51EA9CD817}" type="presParOf" srcId="{ABAC1A02-6855-4658-9E94-036D91678D91}" destId="{7E65595A-AB80-4C29-89E4-25398C1466DD}" srcOrd="1" destOrd="0" presId="urn:microsoft.com/office/officeart/2005/8/layout/cycle2"/>
    <dgm:cxn modelId="{D03003F3-FE4A-477B-B909-C4221A4D3BE6}" type="presParOf" srcId="{7E65595A-AB80-4C29-89E4-25398C1466DD}" destId="{FC29D7EC-6856-4F0B-9EFB-C41AF15F9229}" srcOrd="0" destOrd="0" presId="urn:microsoft.com/office/officeart/2005/8/layout/cycle2"/>
    <dgm:cxn modelId="{BDEF6E38-FCF9-4A48-99C0-89DDEAE4AC17}" type="presParOf" srcId="{ABAC1A02-6855-4658-9E94-036D91678D91}" destId="{E3604562-FA97-44CE-906E-15D7E44F698D}" srcOrd="2" destOrd="0" presId="urn:microsoft.com/office/officeart/2005/8/layout/cycle2"/>
    <dgm:cxn modelId="{1105F281-7CB3-40D1-98E0-5C3313ACE2B1}" type="presParOf" srcId="{ABAC1A02-6855-4658-9E94-036D91678D91}" destId="{78E144B8-BF00-4F20-AE96-23C3E5CC2D1F}" srcOrd="3" destOrd="0" presId="urn:microsoft.com/office/officeart/2005/8/layout/cycle2"/>
    <dgm:cxn modelId="{487C834F-299B-4670-B7BE-2887850CCD2B}" type="presParOf" srcId="{78E144B8-BF00-4F20-AE96-23C3E5CC2D1F}" destId="{22B545EC-DD20-46C8-BFCD-4DDCA80031D4}" srcOrd="0" destOrd="0" presId="urn:microsoft.com/office/officeart/2005/8/layout/cycle2"/>
    <dgm:cxn modelId="{C895DD56-4986-4662-A4BE-18F232FF967E}" type="presParOf" srcId="{ABAC1A02-6855-4658-9E94-036D91678D91}" destId="{97D8ACE4-8B8C-45C5-9757-BE0086E87833}" srcOrd="4" destOrd="0" presId="urn:microsoft.com/office/officeart/2005/8/layout/cycle2"/>
    <dgm:cxn modelId="{97BA7801-BF38-4EC4-9D4E-4C9BFEF60217}" type="presParOf" srcId="{ABAC1A02-6855-4658-9E94-036D91678D91}" destId="{F084771C-921A-4EBD-9458-B022F422D5A8}" srcOrd="5" destOrd="0" presId="urn:microsoft.com/office/officeart/2005/8/layout/cycle2"/>
    <dgm:cxn modelId="{7E531DD4-7DCC-4F1A-B1FE-B818F503C50B}" type="presParOf" srcId="{F084771C-921A-4EBD-9458-B022F422D5A8}" destId="{F4DED306-1AD0-4030-963F-D640CB00C0BC}" srcOrd="0" destOrd="0" presId="urn:microsoft.com/office/officeart/2005/8/layout/cycle2"/>
    <dgm:cxn modelId="{2AD055A8-C90C-483B-8F67-797CFB7BD374}" type="presParOf" srcId="{ABAC1A02-6855-4658-9E94-036D91678D91}" destId="{0873BBCD-AC25-4702-BCD4-A7731DA36C2F}" srcOrd="6" destOrd="0" presId="urn:microsoft.com/office/officeart/2005/8/layout/cycle2"/>
    <dgm:cxn modelId="{9BFC135A-5D7E-4567-811E-E1F76BB20953}" type="presParOf" srcId="{ABAC1A02-6855-4658-9E94-036D91678D91}" destId="{29B4CE80-3878-4B5D-A2E4-8342DC815CEF}" srcOrd="7" destOrd="0" presId="urn:microsoft.com/office/officeart/2005/8/layout/cycle2"/>
    <dgm:cxn modelId="{CBC95050-95F1-4B51-9314-905FFDAB8B9A}" type="presParOf" srcId="{29B4CE80-3878-4B5D-A2E4-8342DC815CEF}" destId="{A89D316A-E5C9-4C05-8C57-49271EBBCE67}" srcOrd="0" destOrd="0" presId="urn:microsoft.com/office/officeart/2005/8/layout/cycle2"/>
    <dgm:cxn modelId="{99C108E2-3FAD-415B-B2A5-D23562783732}" type="presParOf" srcId="{ABAC1A02-6855-4658-9E94-036D91678D91}" destId="{38834098-8E8B-4A70-BEF6-FC2098D2EE22}" srcOrd="8" destOrd="0" presId="urn:microsoft.com/office/officeart/2005/8/layout/cycle2"/>
    <dgm:cxn modelId="{7597AAAE-0BE3-41F2-BB38-7085EB5E28D1}" type="presParOf" srcId="{ABAC1A02-6855-4658-9E94-036D91678D91}" destId="{7307C538-3A46-43D7-B5F8-34C834F04A37}" srcOrd="9" destOrd="0" presId="urn:microsoft.com/office/officeart/2005/8/layout/cycle2"/>
    <dgm:cxn modelId="{94E1EA4B-4CFD-4240-97C4-4179E88DE25C}" type="presParOf" srcId="{7307C538-3A46-43D7-B5F8-34C834F04A37}" destId="{3023DF92-E094-476D-849E-553274BF61FC}" srcOrd="0" destOrd="0" presId="urn:microsoft.com/office/officeart/2005/8/layout/cycle2"/>
    <dgm:cxn modelId="{E1D90A79-D33D-4EF5-ADFA-F3C1E3F3BD64}" type="presParOf" srcId="{ABAC1A02-6855-4658-9E94-036D91678D91}" destId="{09B4B6CF-BC8C-4BF7-AA0E-C453235306E5}" srcOrd="10" destOrd="0" presId="urn:microsoft.com/office/officeart/2005/8/layout/cycle2"/>
    <dgm:cxn modelId="{29386F06-1FE1-4275-80B0-E4E2CB1E0FF5}" type="presParOf" srcId="{ABAC1A02-6855-4658-9E94-036D91678D91}" destId="{2B4B81D5-BEF5-45DB-9291-9F1BB3CB6E0C}" srcOrd="11" destOrd="0" presId="urn:microsoft.com/office/officeart/2005/8/layout/cycle2"/>
    <dgm:cxn modelId="{DF0B1B30-EF2E-46EC-993B-C66D3C4D98E1}" type="presParOf" srcId="{2B4B81D5-BEF5-45DB-9291-9F1BB3CB6E0C}" destId="{383990E3-B660-46E1-ACE5-0E9ED492558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556CF-B7DE-49FD-A71B-BC56D23D0469}">
      <dsp:nvSpPr>
        <dsp:cNvPr id="0" name=""/>
        <dsp:cNvSpPr/>
      </dsp:nvSpPr>
      <dsp:spPr>
        <a:xfrm>
          <a:off x="0" y="1165113"/>
          <a:ext cx="13792200" cy="19012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Marjolaine ARBONA-VIDAL</a:t>
          </a:r>
          <a:r>
            <a:rPr lang="en-US" sz="2800" i="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, </a:t>
          </a:r>
          <a:r>
            <a:rPr lang="en-US" sz="2800" b="0" i="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Coordinatrice Générale Maison des Européens / EUROPE DIRECT Lyon Métropole / </a:t>
          </a:r>
          <a:r>
            <a:rPr lang="en-US" sz="2800" b="0" i="0" u="sng" kern="1200" dirty="0">
              <a:latin typeface="Lucida Sans Unicode" panose="020B0602030504020204" pitchFamily="34" charset="0"/>
              <a:cs typeface="Lucida Sans Unicode" panose="020B0602030504020204" pitchFamily="34" charset="0"/>
              <a:hlinkClick xmlns:r="http://schemas.openxmlformats.org/officeDocument/2006/relationships" r:id="rId1"/>
            </a:rPr>
            <a:t>europedirect@mde-lyon.eu</a:t>
          </a:r>
          <a:r>
            <a:rPr lang="en-US" sz="2800" b="0" i="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  / 04.72.07.88.88 / 06.48.55.79.90</a:t>
          </a:r>
          <a:endParaRPr lang="fr-FR" sz="2800" kern="1200" dirty="0">
            <a:latin typeface="Lucida Sans Unicode" panose="020B0602030504020204" pitchFamily="34" charset="0"/>
            <a:cs typeface="Lucida Sans Unicode" panose="020B0602030504020204" pitchFamily="34" charset="0"/>
          </a:endParaRPr>
        </a:p>
      </dsp:txBody>
      <dsp:txXfrm>
        <a:off x="92811" y="1257924"/>
        <a:ext cx="13606578" cy="1715628"/>
      </dsp:txXfrm>
    </dsp:sp>
    <dsp:sp modelId="{31E34980-D5A2-44D4-B15B-36B1C2E95795}">
      <dsp:nvSpPr>
        <dsp:cNvPr id="0" name=""/>
        <dsp:cNvSpPr/>
      </dsp:nvSpPr>
      <dsp:spPr>
        <a:xfrm>
          <a:off x="0" y="3253564"/>
          <a:ext cx="13792200" cy="190125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Anna GASQUET, Directrice Maison de l’Europe / EUROPE DIRECT Drôme Ardèche / </a:t>
          </a:r>
          <a:r>
            <a:rPr lang="fr-FR" sz="2800" kern="1200" dirty="0">
              <a:latin typeface="Lucida Sans Unicode" panose="020B0602030504020204" pitchFamily="34" charset="0"/>
              <a:cs typeface="Lucida Sans Unicode" panose="020B0602030504020204" pitchFamily="34" charset="0"/>
              <a:hlinkClick xmlns:r="http://schemas.openxmlformats.org/officeDocument/2006/relationships" r:id="rId2"/>
            </a:rPr>
            <a:t>europedirect@maisoneurope2607.eu</a:t>
          </a:r>
          <a:r>
            <a:rPr lang="fr-FR" sz="2800" kern="1200" dirty="0">
              <a:latin typeface="Lucida Sans Unicode" panose="020B0602030504020204" pitchFamily="34" charset="0"/>
              <a:cs typeface="Lucida Sans Unicode" panose="020B0602030504020204" pitchFamily="34" charset="0"/>
            </a:rPr>
            <a:t> / 06 99 61 26 07 / </a:t>
          </a:r>
        </a:p>
      </dsp:txBody>
      <dsp:txXfrm>
        <a:off x="92811" y="3346375"/>
        <a:ext cx="13606578" cy="17156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FECA5-ECF9-49D7-AE3E-4B12569C8FD1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72E5A-2FBC-47BB-9777-2CDCA3802C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90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30668" y="6924268"/>
            <a:ext cx="3857625" cy="3362960"/>
          </a:xfrm>
          <a:custGeom>
            <a:avLst/>
            <a:gdLst/>
            <a:ahLst/>
            <a:cxnLst/>
            <a:rect l="l" t="t" r="r" b="b"/>
            <a:pathLst>
              <a:path w="3857625" h="3362959">
                <a:moveTo>
                  <a:pt x="789698" y="3362731"/>
                </a:moveTo>
                <a:lnTo>
                  <a:pt x="451307" y="2971939"/>
                </a:lnTo>
                <a:lnTo>
                  <a:pt x="0" y="3362731"/>
                </a:lnTo>
                <a:lnTo>
                  <a:pt x="789698" y="3362731"/>
                </a:lnTo>
                <a:close/>
              </a:path>
              <a:path w="3857625" h="3362959">
                <a:moveTo>
                  <a:pt x="3857320" y="0"/>
                </a:moveTo>
                <a:lnTo>
                  <a:pt x="2754033" y="970965"/>
                </a:lnTo>
                <a:lnTo>
                  <a:pt x="3857320" y="2224608"/>
                </a:lnTo>
                <a:lnTo>
                  <a:pt x="3857320" y="0"/>
                </a:lnTo>
                <a:close/>
              </a:path>
              <a:path w="3857625" h="3362959">
                <a:moveTo>
                  <a:pt x="3857333" y="2600198"/>
                </a:moveTo>
                <a:lnTo>
                  <a:pt x="2598102" y="1134554"/>
                </a:lnTo>
                <a:lnTo>
                  <a:pt x="618540" y="2835338"/>
                </a:lnTo>
                <a:lnTo>
                  <a:pt x="1071664" y="3362744"/>
                </a:lnTo>
                <a:lnTo>
                  <a:pt x="3857333" y="3362744"/>
                </a:lnTo>
                <a:lnTo>
                  <a:pt x="3857333" y="2600198"/>
                </a:lnTo>
                <a:close/>
              </a:path>
            </a:pathLst>
          </a:custGeom>
          <a:solidFill>
            <a:srgbClr val="116F7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431754" y="8970950"/>
            <a:ext cx="1514474" cy="9620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526406" y="8970950"/>
            <a:ext cx="857249" cy="96202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11"/>
            <a:ext cx="2145030" cy="1720850"/>
          </a:xfrm>
          <a:custGeom>
            <a:avLst/>
            <a:gdLst/>
            <a:ahLst/>
            <a:cxnLst/>
            <a:rect l="l" t="t" r="r" b="b"/>
            <a:pathLst>
              <a:path w="2145030" h="1720850">
                <a:moveTo>
                  <a:pt x="1370076" y="543661"/>
                </a:moveTo>
                <a:lnTo>
                  <a:pt x="902982" y="0"/>
                </a:lnTo>
                <a:lnTo>
                  <a:pt x="0" y="0"/>
                </a:lnTo>
                <a:lnTo>
                  <a:pt x="0" y="1720799"/>
                </a:lnTo>
                <a:lnTo>
                  <a:pt x="1370076" y="543661"/>
                </a:lnTo>
                <a:close/>
              </a:path>
              <a:path w="2145030" h="1720850">
                <a:moveTo>
                  <a:pt x="2144865" y="0"/>
                </a:moveTo>
                <a:lnTo>
                  <a:pt x="1291653" y="0"/>
                </a:lnTo>
                <a:lnTo>
                  <a:pt x="1664055" y="423138"/>
                </a:lnTo>
                <a:lnTo>
                  <a:pt x="2144865" y="0"/>
                </a:lnTo>
                <a:close/>
              </a:path>
            </a:pathLst>
          </a:custGeom>
          <a:solidFill>
            <a:srgbClr val="116F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42126" y="1028700"/>
            <a:ext cx="5029200" cy="885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5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hyperlink" Target="https://www.conseiller-numerique.gouv.f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digital-strategy.ec.europa.eu/fr/activities/edih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1028700"/>
            <a:ext cx="15849600" cy="916276"/>
          </a:xfrm>
          <a:prstGeom prst="rect">
            <a:avLst/>
          </a:prstGeom>
          <a:solidFill>
            <a:srgbClr val="116F7D"/>
          </a:solidFill>
        </p:spPr>
        <p:txBody>
          <a:bodyPr vert="horz" wrap="square" lIns="0" tIns="175895" rIns="0" bIns="0" rtlCol="0">
            <a:spAutoFit/>
          </a:bodyPr>
          <a:lstStyle/>
          <a:p>
            <a:pPr marR="17780" algn="ctr">
              <a:lnSpc>
                <a:spcPct val="100000"/>
              </a:lnSpc>
              <a:spcBef>
                <a:spcPts val="1385"/>
              </a:spcBef>
            </a:pPr>
            <a:r>
              <a:rPr lang="fr-FR" sz="4800" spc="509" dirty="0"/>
              <a:t>Europe Numérique </a:t>
            </a:r>
            <a:endParaRPr sz="4800" spc="509" dirty="0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xmlns="" id="{D2F094B8-397E-4A44-82F9-96B8484EDE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4128475"/>
              </p:ext>
            </p:extLst>
          </p:nvPr>
        </p:nvGraphicFramePr>
        <p:xfrm>
          <a:off x="457200" y="4663440"/>
          <a:ext cx="13792200" cy="6319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s://lh6.googleusercontent.com/bGmJ7pnEZXDhVluitITBSpCgy1kFhDSql92S3ZVxgE6_5ke-uMCNcRqwh4zN37Bzq9K7no4P6zugeoBJMyon8jRYJPsLTIQ9ysUuSRTbP83V390YaR_HORq7vYlS7eo1tuBPQNmKwDYor9cAqw">
            <a:extLst>
              <a:ext uri="{FF2B5EF4-FFF2-40B4-BE49-F238E27FC236}">
                <a16:creationId xmlns:a16="http://schemas.microsoft.com/office/drawing/2014/main" xmlns="" id="{67E51648-2629-482B-A202-631D2D14D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0" y="24003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453" y="237396"/>
            <a:ext cx="13258800" cy="708527"/>
          </a:xfrm>
          <a:prstGeom prst="rect">
            <a:avLst/>
          </a:prstGeom>
          <a:solidFill>
            <a:srgbClr val="116F7D"/>
          </a:solidFill>
        </p:spPr>
        <p:txBody>
          <a:bodyPr vert="horz" wrap="square" lIns="0" tIns="175895" rIns="0" bIns="0" rtlCol="0">
            <a:spAutoFit/>
          </a:bodyPr>
          <a:lstStyle/>
          <a:p>
            <a:pPr marR="17780" algn="ctr">
              <a:lnSpc>
                <a:spcPct val="100000"/>
              </a:lnSpc>
              <a:spcBef>
                <a:spcPts val="1385"/>
              </a:spcBef>
            </a:pPr>
            <a:r>
              <a:rPr lang="fr-FR" spc="509" dirty="0"/>
              <a:t>Programme pour une Europe numérique</a:t>
            </a:r>
            <a:endParaRPr spc="509" dirty="0"/>
          </a:p>
        </p:txBody>
      </p:sp>
      <p:sp>
        <p:nvSpPr>
          <p:cNvPr id="6" name="Google Shape;99;p1">
            <a:extLst>
              <a:ext uri="{FF2B5EF4-FFF2-40B4-BE49-F238E27FC236}">
                <a16:creationId xmlns:a16="http://schemas.microsoft.com/office/drawing/2014/main" xmlns="" id="{69C157AC-5ECE-41A2-94F9-777FD080803F}"/>
              </a:ext>
            </a:extLst>
          </p:cNvPr>
          <p:cNvSpPr txBox="1"/>
          <p:nvPr/>
        </p:nvSpPr>
        <p:spPr>
          <a:xfrm>
            <a:off x="5902325" y="5915025"/>
            <a:ext cx="3025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xmlns="" id="{61B55DBB-7F0D-492E-BFB0-5435070266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5461887"/>
              </p:ext>
            </p:extLst>
          </p:nvPr>
        </p:nvGraphicFramePr>
        <p:xfrm>
          <a:off x="685800" y="1181099"/>
          <a:ext cx="17145000" cy="8534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538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4453" y="237396"/>
            <a:ext cx="13258800" cy="708527"/>
          </a:xfrm>
          <a:prstGeom prst="rect">
            <a:avLst/>
          </a:prstGeom>
          <a:solidFill>
            <a:srgbClr val="116F7D"/>
          </a:solidFill>
        </p:spPr>
        <p:txBody>
          <a:bodyPr vert="horz" wrap="square" lIns="0" tIns="175895" rIns="0" bIns="0" rtlCol="0">
            <a:spAutoFit/>
          </a:bodyPr>
          <a:lstStyle/>
          <a:p>
            <a:pPr marR="17780" algn="ctr">
              <a:lnSpc>
                <a:spcPct val="100000"/>
              </a:lnSpc>
              <a:spcBef>
                <a:spcPts val="1385"/>
              </a:spcBef>
            </a:pPr>
            <a:r>
              <a:rPr lang="fr-FR" spc="509" dirty="0"/>
              <a:t>Le financement dans les territoires…</a:t>
            </a:r>
            <a:endParaRPr spc="509" dirty="0"/>
          </a:p>
        </p:txBody>
      </p:sp>
      <p:sp>
        <p:nvSpPr>
          <p:cNvPr id="6" name="Google Shape;99;p1">
            <a:extLst>
              <a:ext uri="{FF2B5EF4-FFF2-40B4-BE49-F238E27FC236}">
                <a16:creationId xmlns:a16="http://schemas.microsoft.com/office/drawing/2014/main" xmlns="" id="{69C157AC-5ECE-41A2-94F9-777FD080803F}"/>
              </a:ext>
            </a:extLst>
          </p:cNvPr>
          <p:cNvSpPr txBox="1"/>
          <p:nvPr/>
        </p:nvSpPr>
        <p:spPr>
          <a:xfrm>
            <a:off x="5902325" y="5915025"/>
            <a:ext cx="3025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Image 3">
            <a:hlinkClick r:id="rId2"/>
            <a:extLst>
              <a:ext uri="{FF2B5EF4-FFF2-40B4-BE49-F238E27FC236}">
                <a16:creationId xmlns:a16="http://schemas.microsoft.com/office/drawing/2014/main" xmlns="" id="{CDF94D96-E56C-4F14-9CC7-440298F6D4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452" y="2247901"/>
            <a:ext cx="5383677" cy="3505200"/>
          </a:xfrm>
          <a:prstGeom prst="rect">
            <a:avLst/>
          </a:prstGeom>
        </p:spPr>
      </p:pic>
      <p:pic>
        <p:nvPicPr>
          <p:cNvPr id="5" name="Image 4">
            <a:hlinkClick r:id="rId4"/>
            <a:extLst>
              <a:ext uri="{FF2B5EF4-FFF2-40B4-BE49-F238E27FC236}">
                <a16:creationId xmlns:a16="http://schemas.microsoft.com/office/drawing/2014/main" xmlns="" id="{488C5FFF-5959-49BC-ADBB-5E71AAD94A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9873" y="3172060"/>
            <a:ext cx="7938567" cy="197144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6E38610-64ED-4289-8964-53FAA87921C1}"/>
              </a:ext>
            </a:extLst>
          </p:cNvPr>
          <p:cNvSpPr/>
          <p:nvPr/>
        </p:nvSpPr>
        <p:spPr>
          <a:xfrm>
            <a:off x="10044632" y="5151120"/>
            <a:ext cx="71003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Pole européen d’innovation numérique</a:t>
            </a:r>
          </a:p>
        </p:txBody>
      </p:sp>
    </p:spTree>
    <p:extLst>
      <p:ext uri="{BB962C8B-B14F-4D97-AF65-F5344CB8AC3E}">
        <p14:creationId xmlns:p14="http://schemas.microsoft.com/office/powerpoint/2010/main" val="261016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</TotalTime>
  <Words>88</Words>
  <Application>Microsoft Office PowerPoint</Application>
  <PresentationFormat>Personnalisé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Lucida Sans Unicode</vt:lpstr>
      <vt:lpstr>Times New Roman</vt:lpstr>
      <vt:lpstr>Office Theme</vt:lpstr>
      <vt:lpstr>Europe Numérique </vt:lpstr>
      <vt:lpstr>Programme pour une Europe numérique</vt:lpstr>
      <vt:lpstr>Le financement dans les territoires…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ED LYON_template pptx</dc:title>
  <dc:creator>Maison des Européens Lyon</dc:creator>
  <cp:keywords>DAE2XqvhfKk,BAC5p1R06ck</cp:keywords>
  <cp:lastModifiedBy>Travail</cp:lastModifiedBy>
  <cp:revision>46</cp:revision>
  <dcterms:created xsi:type="dcterms:W3CDTF">2022-02-03T11:25:07Z</dcterms:created>
  <dcterms:modified xsi:type="dcterms:W3CDTF">2022-06-08T08:51:43Z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2022-02-03T00:00:00Z</vt:filetime>
  </property>
  <property fmtid="{D5CDD505-2E9C-101B-9397-08002B2CF9AE}" pid="3" name="Creator">
    <vt:lpwstr>Canva</vt:lpwstr>
  </property>
  <property fmtid="{D5CDD505-2E9C-101B-9397-08002B2CF9AE}" pid="4" name="LastSaved">
    <vt:filetime>2022-02-03T00:00:00Z</vt:filetime>
  </property>
</Properties>
</file>