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61" r:id="rId5"/>
    <p:sldId id="258" r:id="rId6"/>
    <p:sldId id="262" r:id="rId7"/>
    <p:sldId id="268" r:id="rId8"/>
    <p:sldId id="263" r:id="rId9"/>
    <p:sldId id="267" r:id="rId10"/>
    <p:sldId id="269" r:id="rId11"/>
    <p:sldId id="266" r:id="rId12"/>
    <p:sldId id="270" r:id="rId13"/>
    <p:sldId id="265" r:id="rId14"/>
    <p:sldId id="271" r:id="rId15"/>
    <p:sldId id="272" r:id="rId16"/>
    <p:sldId id="273" r:id="rId17"/>
    <p:sldId id="274" r:id="rId18"/>
    <p:sldId id="276" r:id="rId19"/>
    <p:sldId id="277" r:id="rId20"/>
    <p:sldId id="279" r:id="rId21"/>
    <p:sldId id="280" r:id="rId22"/>
    <p:sldId id="281" r:id="rId23"/>
    <p:sldId id="285" r:id="rId24"/>
    <p:sldId id="299" r:id="rId25"/>
    <p:sldId id="297" r:id="rId26"/>
    <p:sldId id="296" r:id="rId27"/>
    <p:sldId id="293" r:id="rId28"/>
    <p:sldId id="300" r:id="rId29"/>
    <p:sldId id="286" r:id="rId30"/>
    <p:sldId id="301" r:id="rId31"/>
    <p:sldId id="302" r:id="rId32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8" autoAdjust="0"/>
    <p:restoredTop sz="94638" autoAdjust="0"/>
  </p:normalViewPr>
  <p:slideViewPr>
    <p:cSldViewPr>
      <p:cViewPr varScale="1">
        <p:scale>
          <a:sx n="84" d="100"/>
          <a:sy n="84" d="100"/>
        </p:scale>
        <p:origin x="-90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947D-E4AE-4598-BADB-624910FECF2E}" type="datetimeFigureOut">
              <a:rPr lang="fr-FR" smtClean="0"/>
              <a:pPr/>
              <a:t>08/09/2016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06E9-0C8E-4340-BB22-AFDBE5161EA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947D-E4AE-4598-BADB-624910FECF2E}" type="datetimeFigureOut">
              <a:rPr lang="fr-FR" smtClean="0"/>
              <a:pPr/>
              <a:t>08/09/2016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06E9-0C8E-4340-BB22-AFDBE5161EA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947D-E4AE-4598-BADB-624910FECF2E}" type="datetimeFigureOut">
              <a:rPr lang="fr-FR" smtClean="0"/>
              <a:pPr/>
              <a:t>08/09/2016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06E9-0C8E-4340-BB22-AFDBE5161EA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947D-E4AE-4598-BADB-624910FECF2E}" type="datetimeFigureOut">
              <a:rPr lang="fr-FR" smtClean="0"/>
              <a:pPr/>
              <a:t>08/09/2016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06E9-0C8E-4340-BB22-AFDBE5161EA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947D-E4AE-4598-BADB-624910FECF2E}" type="datetimeFigureOut">
              <a:rPr lang="fr-FR" smtClean="0"/>
              <a:pPr/>
              <a:t>08/09/2016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06E9-0C8E-4340-BB22-AFDBE5161EA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947D-E4AE-4598-BADB-624910FECF2E}" type="datetimeFigureOut">
              <a:rPr lang="fr-FR" smtClean="0"/>
              <a:pPr/>
              <a:t>08/09/2016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06E9-0C8E-4340-BB22-AFDBE5161EA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947D-E4AE-4598-BADB-624910FECF2E}" type="datetimeFigureOut">
              <a:rPr lang="fr-FR" smtClean="0"/>
              <a:pPr/>
              <a:t>08/09/2016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06E9-0C8E-4340-BB22-AFDBE5161EA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947D-E4AE-4598-BADB-624910FECF2E}" type="datetimeFigureOut">
              <a:rPr lang="fr-FR" smtClean="0"/>
              <a:pPr/>
              <a:t>08/09/2016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06E9-0C8E-4340-BB22-AFDBE5161EA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947D-E4AE-4598-BADB-624910FECF2E}" type="datetimeFigureOut">
              <a:rPr lang="fr-FR" smtClean="0"/>
              <a:pPr/>
              <a:t>08/09/2016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06E9-0C8E-4340-BB22-AFDBE5161EA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947D-E4AE-4598-BADB-624910FECF2E}" type="datetimeFigureOut">
              <a:rPr lang="fr-FR" smtClean="0"/>
              <a:pPr/>
              <a:t>08/09/2016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06E9-0C8E-4340-BB22-AFDBE5161EA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947D-E4AE-4598-BADB-624910FECF2E}" type="datetimeFigureOut">
              <a:rPr lang="fr-FR" smtClean="0"/>
              <a:pPr/>
              <a:t>08/09/2016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B06E9-0C8E-4340-BB22-AFDBE5161EA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 - Diaposi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77947D-E4AE-4598-BADB-624910FECF2E}" type="datetimeFigureOut">
              <a:rPr lang="fr-FR" smtClean="0"/>
              <a:pPr/>
              <a:t>08/09/2016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DAB06E9-0C8E-4340-BB22-AFDBE5161EA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7947D-E4AE-4598-BADB-624910FECF2E}" type="datetimeFigureOut">
              <a:rPr lang="fr-FR" smtClean="0"/>
              <a:pPr/>
              <a:t>08/09/2016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B06E9-0C8E-4340-BB22-AFDBE5161EA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ravail\Desktop\jpeg logos\logos partenaires verticau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5301208"/>
            <a:ext cx="1149104" cy="1471909"/>
          </a:xfrm>
          <a:prstGeom prst="rect">
            <a:avLst/>
          </a:prstGeom>
          <a:noFill/>
        </p:spPr>
      </p:pic>
      <p:pic>
        <p:nvPicPr>
          <p:cNvPr id="1027" name="Picture 3" descr="C:\Users\Travail\Desktop\jpeg logos\logos caprural - avec baselin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496" y="-2568"/>
            <a:ext cx="1296144" cy="1271328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738735"/>
          </a:xfrm>
        </p:spPr>
        <p:txBody>
          <a:bodyPr/>
          <a:lstStyle/>
          <a:p>
            <a:r>
              <a:rPr lang="fr-FR" dirty="0" smtClean="0"/>
              <a:t>Cap Rural : </a:t>
            </a:r>
            <a:br>
              <a:rPr lang="fr-FR" dirty="0" smtClean="0"/>
            </a:br>
            <a:r>
              <a:rPr lang="fr-FR" dirty="0" smtClean="0"/>
              <a:t>Les 20 ans en photos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sz="3200" dirty="0" smtClean="0"/>
              <a:t>6 juillet 2016 à </a:t>
            </a:r>
            <a:r>
              <a:rPr lang="fr-FR" sz="3200" dirty="0" err="1" smtClean="0"/>
              <a:t>Cellieu</a:t>
            </a:r>
            <a:r>
              <a:rPr lang="fr-FR" sz="3200" dirty="0" smtClean="0"/>
              <a:t> (Loire)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5" name="Titre 1"/>
          <p:cNvSpPr>
            <a:spLocks noGrp="1"/>
          </p:cNvSpPr>
          <p:nvPr/>
        </p:nvSpPr>
        <p:spPr>
          <a:xfrm>
            <a:off x="685800" y="1674813"/>
            <a:ext cx="7772400" cy="147002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dirty="0"/>
          </a:p>
        </p:txBody>
      </p:sp>
      <p:sp>
        <p:nvSpPr>
          <p:cNvPr id="6" name="Sous-titre 2"/>
          <p:cNvSpPr>
            <a:spLocks noGrp="1"/>
          </p:cNvSpPr>
          <p:nvPr/>
        </p:nvSpPr>
        <p:spPr>
          <a:xfrm>
            <a:off x="1371600" y="3430588"/>
            <a:ext cx="6400800" cy="17526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/>
          </a:p>
        </p:txBody>
      </p:sp>
      <p:sp>
        <p:nvSpPr>
          <p:cNvPr id="7" name="Titre 1"/>
          <p:cNvSpPr>
            <a:spLocks noGrp="1"/>
          </p:cNvSpPr>
          <p:nvPr/>
        </p:nvSpPr>
        <p:spPr>
          <a:xfrm>
            <a:off x="838200" y="1827213"/>
            <a:ext cx="7772400" cy="147002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dirty="0"/>
          </a:p>
        </p:txBody>
      </p:sp>
      <p:sp>
        <p:nvSpPr>
          <p:cNvPr id="8" name="Sous-titre 2"/>
          <p:cNvSpPr>
            <a:spLocks noGrp="1"/>
          </p:cNvSpPr>
          <p:nvPr/>
        </p:nvSpPr>
        <p:spPr>
          <a:xfrm>
            <a:off x="1524000" y="3582988"/>
            <a:ext cx="6400800" cy="17526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/>
          </a:p>
        </p:txBody>
      </p:sp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33.JPG"/>
          <p:cNvPicPr>
            <a:picLocks noGrp="1" noChangeAspect="1"/>
          </p:cNvPicPr>
          <p:nvPr isPhoto="1"/>
        </p:nvPicPr>
        <p:blipFill>
          <a:blip r:embed="rId2" cstate="screen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34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14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39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78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53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73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82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67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84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63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85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91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96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399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405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408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437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469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492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514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532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530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528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524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533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515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536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544.JPG"/>
          <p:cNvPicPr>
            <a:picLocks noGrp="1" noChangeAspect="1"/>
          </p:cNvPicPr>
          <p:nvPr isPhoto="1"/>
        </p:nvPicPr>
        <p:blipFill>
          <a:blip r:embed="rId2" cstate="screen">
            <a:lum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 - Diapositive de tit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3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30</vt:i4>
      </vt:variant>
    </vt:vector>
  </HeadingPairs>
  <TitlesOfParts>
    <vt:vector size="32" baseType="lpstr">
      <vt:lpstr>Thème Office</vt:lpstr>
      <vt:lpstr>1 - Diapositive de titre</vt:lpstr>
      <vt:lpstr>Cap Rural :  Les 20 ans en photos  6 juillet 2016 à Cellieu (Loire) 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Cap Rural : les 20 ans en photos</dc:title>
  <dc:creator>David</dc:creator>
  <cp:lastModifiedBy>David</cp:lastModifiedBy>
  <cp:revision>8</cp:revision>
  <dcterms:created xsi:type="dcterms:W3CDTF">2016-09-08T14:38:42Z</dcterms:created>
  <dcterms:modified xsi:type="dcterms:W3CDTF">2016-09-08T15:22:44Z</dcterms:modified>
</cp:coreProperties>
</file>